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4"/>
  </p:notesMasterIdLst>
  <p:sldIdLst>
    <p:sldId id="256" r:id="rId2"/>
    <p:sldId id="257" r:id="rId3"/>
    <p:sldId id="258" r:id="rId4"/>
    <p:sldId id="259" r:id="rId5"/>
    <p:sldId id="269" r:id="rId6"/>
    <p:sldId id="268" r:id="rId7"/>
    <p:sldId id="260" r:id="rId8"/>
    <p:sldId id="261" r:id="rId9"/>
    <p:sldId id="262" r:id="rId10"/>
    <p:sldId id="267" r:id="rId11"/>
    <p:sldId id="264" r:id="rId12"/>
    <p:sldId id="265" r:id="rId13"/>
  </p:sldIdLst>
  <p:sldSz cx="18288000" cy="10287000"/>
  <p:notesSz cx="6858000" cy="9144000"/>
  <p:embeddedFontLst>
    <p:embeddedFont>
      <p:font typeface="Poppins" panose="00000500000000000000" pitchFamily="2" charset="0"/>
      <p:regular r:id="rId15"/>
      <p:bold r:id="rId16"/>
      <p:boldItalic r:id="rId17"/>
    </p:embeddedFont>
    <p:embeddedFont>
      <p:font typeface="Poppins Bold" panose="00000800000000000000" charset="0"/>
      <p:regular r:id="rId18"/>
    </p:embeddedFont>
    <p:embeddedFont>
      <p:font typeface="Poppins Bold Italics" panose="020B0604020202020204" charset="0"/>
      <p:regular r:id="rId1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8EA010A-9D40-4362-BA33-CDAF825082AA}" v="31" dt="2025-01-18T05:41:21.13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46" d="100"/>
          <a:sy n="46" d="100"/>
        </p:scale>
        <p:origin x="1152" y="26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shepiso Moloi" userId="7e7922946d6e1895" providerId="LiveId" clId="{F8EA010A-9D40-4362-BA33-CDAF825082AA}"/>
    <pc:docChg chg="undo redo custSel addSld delSld modSld">
      <pc:chgData name="Tshepiso Moloi" userId="7e7922946d6e1895" providerId="LiveId" clId="{F8EA010A-9D40-4362-BA33-CDAF825082AA}" dt="2025-01-20T04:47:35.109" v="1062" actId="1076"/>
      <pc:docMkLst>
        <pc:docMk/>
      </pc:docMkLst>
      <pc:sldChg chg="addSp modSp mod setBg">
        <pc:chgData name="Tshepiso Moloi" userId="7e7922946d6e1895" providerId="LiveId" clId="{F8EA010A-9D40-4362-BA33-CDAF825082AA}" dt="2025-01-20T03:55:56.460" v="854" actId="207"/>
        <pc:sldMkLst>
          <pc:docMk/>
          <pc:sldMk cId="0" sldId="256"/>
        </pc:sldMkLst>
        <pc:spChg chg="mod">
          <ac:chgData name="Tshepiso Moloi" userId="7e7922946d6e1895" providerId="LiveId" clId="{F8EA010A-9D40-4362-BA33-CDAF825082AA}" dt="2025-01-20T03:55:56.460" v="854" actId="207"/>
          <ac:spMkLst>
            <pc:docMk/>
            <pc:sldMk cId="0" sldId="256"/>
            <ac:spMk id="3" creationId="{00000000-0000-0000-0000-000000000000}"/>
          </ac:spMkLst>
        </pc:spChg>
        <pc:spChg chg="mod">
          <ac:chgData name="Tshepiso Moloi" userId="7e7922946d6e1895" providerId="LiveId" clId="{F8EA010A-9D40-4362-BA33-CDAF825082AA}" dt="2025-01-20T03:55:52.811" v="853" actId="207"/>
          <ac:spMkLst>
            <pc:docMk/>
            <pc:sldMk cId="0" sldId="256"/>
            <ac:spMk id="18" creationId="{00000000-0000-0000-0000-000000000000}"/>
          </ac:spMkLst>
        </pc:spChg>
        <pc:spChg chg="mod">
          <ac:chgData name="Tshepiso Moloi" userId="7e7922946d6e1895" providerId="LiveId" clId="{F8EA010A-9D40-4362-BA33-CDAF825082AA}" dt="2025-01-20T03:55:38.593" v="852" actId="20577"/>
          <ac:spMkLst>
            <pc:docMk/>
            <pc:sldMk cId="0" sldId="256"/>
            <ac:spMk id="23" creationId="{00000000-0000-0000-0000-000000000000}"/>
          </ac:spMkLst>
        </pc:spChg>
        <pc:spChg chg="mod">
          <ac:chgData name="Tshepiso Moloi" userId="7e7922946d6e1895" providerId="LiveId" clId="{F8EA010A-9D40-4362-BA33-CDAF825082AA}" dt="2025-01-20T03:55:23.102" v="847" actId="207"/>
          <ac:spMkLst>
            <pc:docMk/>
            <pc:sldMk cId="0" sldId="256"/>
            <ac:spMk id="29" creationId="{00000000-0000-0000-0000-000000000000}"/>
          </ac:spMkLst>
        </pc:spChg>
        <pc:picChg chg="add mod">
          <ac:chgData name="Tshepiso Moloi" userId="7e7922946d6e1895" providerId="LiveId" clId="{F8EA010A-9D40-4362-BA33-CDAF825082AA}" dt="2025-01-16T13:28:17.778" v="288" actId="14861"/>
          <ac:picMkLst>
            <pc:docMk/>
            <pc:sldMk cId="0" sldId="256"/>
            <ac:picMk id="33" creationId="{6A638659-40C9-FEE8-26EA-1756AE43CC20}"/>
          </ac:picMkLst>
        </pc:picChg>
      </pc:sldChg>
      <pc:sldChg chg="delSp modSp mod">
        <pc:chgData name="Tshepiso Moloi" userId="7e7922946d6e1895" providerId="LiveId" clId="{F8EA010A-9D40-4362-BA33-CDAF825082AA}" dt="2025-01-20T03:51:22.767" v="818" actId="207"/>
        <pc:sldMkLst>
          <pc:docMk/>
          <pc:sldMk cId="0" sldId="257"/>
        </pc:sldMkLst>
        <pc:spChg chg="mod">
          <ac:chgData name="Tshepiso Moloi" userId="7e7922946d6e1895" providerId="LiveId" clId="{F8EA010A-9D40-4362-BA33-CDAF825082AA}" dt="2025-01-18T04:34:01.021" v="380" actId="6549"/>
          <ac:spMkLst>
            <pc:docMk/>
            <pc:sldMk cId="0" sldId="257"/>
            <ac:spMk id="10" creationId="{00000000-0000-0000-0000-000000000000}"/>
          </ac:spMkLst>
        </pc:spChg>
        <pc:spChg chg="del">
          <ac:chgData name="Tshepiso Moloi" userId="7e7922946d6e1895" providerId="LiveId" clId="{F8EA010A-9D40-4362-BA33-CDAF825082AA}" dt="2025-01-20T03:49:49.152" v="810" actId="478"/>
          <ac:spMkLst>
            <pc:docMk/>
            <pc:sldMk cId="0" sldId="257"/>
            <ac:spMk id="13" creationId="{00000000-0000-0000-0000-000000000000}"/>
          </ac:spMkLst>
        </pc:spChg>
        <pc:spChg chg="mod">
          <ac:chgData name="Tshepiso Moloi" userId="7e7922946d6e1895" providerId="LiveId" clId="{F8EA010A-9D40-4362-BA33-CDAF825082AA}" dt="2025-01-20T03:51:22.767" v="818" actId="207"/>
          <ac:spMkLst>
            <pc:docMk/>
            <pc:sldMk cId="0" sldId="257"/>
            <ac:spMk id="21" creationId="{00000000-0000-0000-0000-000000000000}"/>
          </ac:spMkLst>
        </pc:spChg>
      </pc:sldChg>
      <pc:sldChg chg="delSp modSp mod">
        <pc:chgData name="Tshepiso Moloi" userId="7e7922946d6e1895" providerId="LiveId" clId="{F8EA010A-9D40-4362-BA33-CDAF825082AA}" dt="2025-01-20T03:51:48.966" v="823" actId="207"/>
        <pc:sldMkLst>
          <pc:docMk/>
          <pc:sldMk cId="0" sldId="258"/>
        </pc:sldMkLst>
        <pc:spChg chg="del">
          <ac:chgData name="Tshepiso Moloi" userId="7e7922946d6e1895" providerId="LiveId" clId="{F8EA010A-9D40-4362-BA33-CDAF825082AA}" dt="2025-01-20T03:49:41.170" v="809" actId="478"/>
          <ac:spMkLst>
            <pc:docMk/>
            <pc:sldMk cId="0" sldId="258"/>
            <ac:spMk id="12" creationId="{00000000-0000-0000-0000-000000000000}"/>
          </ac:spMkLst>
        </pc:spChg>
        <pc:spChg chg="mod">
          <ac:chgData name="Tshepiso Moloi" userId="7e7922946d6e1895" providerId="LiveId" clId="{F8EA010A-9D40-4362-BA33-CDAF825082AA}" dt="2025-01-20T03:51:40.763" v="821" actId="207"/>
          <ac:spMkLst>
            <pc:docMk/>
            <pc:sldMk cId="0" sldId="258"/>
            <ac:spMk id="18" creationId="{00000000-0000-0000-0000-000000000000}"/>
          </ac:spMkLst>
        </pc:spChg>
        <pc:spChg chg="mod">
          <ac:chgData name="Tshepiso Moloi" userId="7e7922946d6e1895" providerId="LiveId" clId="{F8EA010A-9D40-4362-BA33-CDAF825082AA}" dt="2025-01-20T03:51:48.966" v="823" actId="207"/>
          <ac:spMkLst>
            <pc:docMk/>
            <pc:sldMk cId="0" sldId="258"/>
            <ac:spMk id="20" creationId="{00000000-0000-0000-0000-000000000000}"/>
          </ac:spMkLst>
        </pc:spChg>
        <pc:spChg chg="mod">
          <ac:chgData name="Tshepiso Moloi" userId="7e7922946d6e1895" providerId="LiveId" clId="{F8EA010A-9D40-4362-BA33-CDAF825082AA}" dt="2025-01-16T13:29:17.654" v="290" actId="255"/>
          <ac:spMkLst>
            <pc:docMk/>
            <pc:sldMk cId="0" sldId="258"/>
            <ac:spMk id="21" creationId="{00000000-0000-0000-0000-000000000000}"/>
          </ac:spMkLst>
        </pc:spChg>
        <pc:spChg chg="mod">
          <ac:chgData name="Tshepiso Moloi" userId="7e7922946d6e1895" providerId="LiveId" clId="{F8EA010A-9D40-4362-BA33-CDAF825082AA}" dt="2025-01-18T04:42:04.564" v="390" actId="20577"/>
          <ac:spMkLst>
            <pc:docMk/>
            <pc:sldMk cId="0" sldId="258"/>
            <ac:spMk id="22" creationId="{00000000-0000-0000-0000-000000000000}"/>
          </ac:spMkLst>
        </pc:spChg>
      </pc:sldChg>
      <pc:sldChg chg="addSp delSp modSp mod">
        <pc:chgData name="Tshepiso Moloi" userId="7e7922946d6e1895" providerId="LiveId" clId="{F8EA010A-9D40-4362-BA33-CDAF825082AA}" dt="2025-01-20T03:52:09.564" v="826" actId="207"/>
        <pc:sldMkLst>
          <pc:docMk/>
          <pc:sldMk cId="0" sldId="259"/>
        </pc:sldMkLst>
        <pc:spChg chg="add del mod">
          <ac:chgData name="Tshepiso Moloi" userId="7e7922946d6e1895" providerId="LiveId" clId="{F8EA010A-9D40-4362-BA33-CDAF825082AA}" dt="2025-01-20T03:52:09.564" v="826" actId="207"/>
          <ac:spMkLst>
            <pc:docMk/>
            <pc:sldMk cId="0" sldId="259"/>
            <ac:spMk id="12" creationId="{00000000-0000-0000-0000-000000000000}"/>
          </ac:spMkLst>
        </pc:spChg>
        <pc:spChg chg="mod">
          <ac:chgData name="Tshepiso Moloi" userId="7e7922946d6e1895" providerId="LiveId" clId="{F8EA010A-9D40-4362-BA33-CDAF825082AA}" dt="2025-01-20T03:52:00.135" v="824" actId="207"/>
          <ac:spMkLst>
            <pc:docMk/>
            <pc:sldMk cId="0" sldId="259"/>
            <ac:spMk id="14" creationId="{00000000-0000-0000-0000-000000000000}"/>
          </ac:spMkLst>
        </pc:spChg>
        <pc:spChg chg="mod">
          <ac:chgData name="Tshepiso Moloi" userId="7e7922946d6e1895" providerId="LiveId" clId="{F8EA010A-9D40-4362-BA33-CDAF825082AA}" dt="2025-01-18T04:51:07.150" v="428" actId="313"/>
          <ac:spMkLst>
            <pc:docMk/>
            <pc:sldMk cId="0" sldId="259"/>
            <ac:spMk id="15" creationId="{00000000-0000-0000-0000-000000000000}"/>
          </ac:spMkLst>
        </pc:spChg>
        <pc:spChg chg="del">
          <ac:chgData name="Tshepiso Moloi" userId="7e7922946d6e1895" providerId="LiveId" clId="{F8EA010A-9D40-4362-BA33-CDAF825082AA}" dt="2025-01-20T03:52:05.245" v="825" actId="478"/>
          <ac:spMkLst>
            <pc:docMk/>
            <pc:sldMk cId="0" sldId="259"/>
            <ac:spMk id="16" creationId="{00000000-0000-0000-0000-000000000000}"/>
          </ac:spMkLst>
        </pc:spChg>
        <pc:spChg chg="mod">
          <ac:chgData name="Tshepiso Moloi" userId="7e7922946d6e1895" providerId="LiveId" clId="{F8EA010A-9D40-4362-BA33-CDAF825082AA}" dt="2025-01-18T04:52:46.465" v="433"/>
          <ac:spMkLst>
            <pc:docMk/>
            <pc:sldMk cId="0" sldId="259"/>
            <ac:spMk id="17" creationId="{00000000-0000-0000-0000-000000000000}"/>
          </ac:spMkLst>
        </pc:spChg>
        <pc:spChg chg="del">
          <ac:chgData name="Tshepiso Moloi" userId="7e7922946d6e1895" providerId="LiveId" clId="{F8EA010A-9D40-4362-BA33-CDAF825082AA}" dt="2025-01-20T03:49:33.648" v="808" actId="478"/>
          <ac:spMkLst>
            <pc:docMk/>
            <pc:sldMk cId="0" sldId="259"/>
            <ac:spMk id="19" creationId="{00000000-0000-0000-0000-000000000000}"/>
          </ac:spMkLst>
        </pc:spChg>
      </pc:sldChg>
      <pc:sldChg chg="delSp modSp mod">
        <pc:chgData name="Tshepiso Moloi" userId="7e7922946d6e1895" providerId="LiveId" clId="{F8EA010A-9D40-4362-BA33-CDAF825082AA}" dt="2025-01-20T03:53:30.382" v="840" actId="207"/>
        <pc:sldMkLst>
          <pc:docMk/>
          <pc:sldMk cId="0" sldId="260"/>
        </pc:sldMkLst>
        <pc:spChg chg="mod">
          <ac:chgData name="Tshepiso Moloi" userId="7e7922946d6e1895" providerId="LiveId" clId="{F8EA010A-9D40-4362-BA33-CDAF825082AA}" dt="2025-01-20T03:53:19.264" v="837" actId="207"/>
          <ac:spMkLst>
            <pc:docMk/>
            <pc:sldMk cId="0" sldId="260"/>
            <ac:spMk id="13" creationId="{00000000-0000-0000-0000-000000000000}"/>
          </ac:spMkLst>
        </pc:spChg>
        <pc:spChg chg="mod">
          <ac:chgData name="Tshepiso Moloi" userId="7e7922946d6e1895" providerId="LiveId" clId="{F8EA010A-9D40-4362-BA33-CDAF825082AA}" dt="2025-01-20T03:53:09.973" v="835" actId="207"/>
          <ac:spMkLst>
            <pc:docMk/>
            <pc:sldMk cId="0" sldId="260"/>
            <ac:spMk id="15" creationId="{00000000-0000-0000-0000-000000000000}"/>
          </ac:spMkLst>
        </pc:spChg>
        <pc:spChg chg="mod">
          <ac:chgData name="Tshepiso Moloi" userId="7e7922946d6e1895" providerId="LiveId" clId="{F8EA010A-9D40-4362-BA33-CDAF825082AA}" dt="2025-01-20T03:53:22.966" v="838" actId="207"/>
          <ac:spMkLst>
            <pc:docMk/>
            <pc:sldMk cId="0" sldId="260"/>
            <ac:spMk id="17" creationId="{00000000-0000-0000-0000-000000000000}"/>
          </ac:spMkLst>
        </pc:spChg>
        <pc:spChg chg="mod">
          <ac:chgData name="Tshepiso Moloi" userId="7e7922946d6e1895" providerId="LiveId" clId="{F8EA010A-9D40-4362-BA33-CDAF825082AA}" dt="2025-01-20T03:53:26.964" v="839" actId="207"/>
          <ac:spMkLst>
            <pc:docMk/>
            <pc:sldMk cId="0" sldId="260"/>
            <ac:spMk id="19" creationId="{00000000-0000-0000-0000-000000000000}"/>
          </ac:spMkLst>
        </pc:spChg>
        <pc:spChg chg="mod">
          <ac:chgData name="Tshepiso Moloi" userId="7e7922946d6e1895" providerId="LiveId" clId="{F8EA010A-9D40-4362-BA33-CDAF825082AA}" dt="2025-01-20T03:53:30.382" v="840" actId="207"/>
          <ac:spMkLst>
            <pc:docMk/>
            <pc:sldMk cId="0" sldId="260"/>
            <ac:spMk id="21" creationId="{00000000-0000-0000-0000-000000000000}"/>
          </ac:spMkLst>
        </pc:spChg>
        <pc:spChg chg="del mod">
          <ac:chgData name="Tshepiso Moloi" userId="7e7922946d6e1895" providerId="LiveId" clId="{F8EA010A-9D40-4362-BA33-CDAF825082AA}" dt="2025-01-20T03:53:01.533" v="833" actId="478"/>
          <ac:spMkLst>
            <pc:docMk/>
            <pc:sldMk cId="0" sldId="260"/>
            <ac:spMk id="23" creationId="{00000000-0000-0000-0000-000000000000}"/>
          </ac:spMkLst>
        </pc:spChg>
        <pc:spChg chg="mod">
          <ac:chgData name="Tshepiso Moloi" userId="7e7922946d6e1895" providerId="LiveId" clId="{F8EA010A-9D40-4362-BA33-CDAF825082AA}" dt="2025-01-16T13:13:11.029" v="8" actId="1076"/>
          <ac:spMkLst>
            <pc:docMk/>
            <pc:sldMk cId="0" sldId="260"/>
            <ac:spMk id="24" creationId="{00000000-0000-0000-0000-000000000000}"/>
          </ac:spMkLst>
        </pc:spChg>
      </pc:sldChg>
      <pc:sldChg chg="addSp delSp modSp mod">
        <pc:chgData name="Tshepiso Moloi" userId="7e7922946d6e1895" providerId="LiveId" clId="{F8EA010A-9D40-4362-BA33-CDAF825082AA}" dt="2025-01-20T04:45:55.788" v="1059" actId="478"/>
        <pc:sldMkLst>
          <pc:docMk/>
          <pc:sldMk cId="0" sldId="261"/>
        </pc:sldMkLst>
        <pc:spChg chg="add del mod">
          <ac:chgData name="Tshepiso Moloi" userId="7e7922946d6e1895" providerId="LiveId" clId="{F8EA010A-9D40-4362-BA33-CDAF825082AA}" dt="2025-01-20T04:06:17.884" v="1039" actId="478"/>
          <ac:spMkLst>
            <pc:docMk/>
            <pc:sldMk cId="0" sldId="261"/>
            <ac:spMk id="2" creationId="{EAC395EA-C963-BB96-641D-EECF85772E02}"/>
          </ac:spMkLst>
        </pc:spChg>
        <pc:spChg chg="mod">
          <ac:chgData name="Tshepiso Moloi" userId="7e7922946d6e1895" providerId="LiveId" clId="{F8EA010A-9D40-4362-BA33-CDAF825082AA}" dt="2025-01-20T03:57:01.891" v="857" actId="207"/>
          <ac:spMkLst>
            <pc:docMk/>
            <pc:sldMk cId="0" sldId="261"/>
            <ac:spMk id="11" creationId="{00000000-0000-0000-0000-000000000000}"/>
          </ac:spMkLst>
        </pc:spChg>
        <pc:spChg chg="mod">
          <ac:chgData name="Tshepiso Moloi" userId="7e7922946d6e1895" providerId="LiveId" clId="{F8EA010A-9D40-4362-BA33-CDAF825082AA}" dt="2025-01-20T03:57:13.655" v="858" actId="207"/>
          <ac:spMkLst>
            <pc:docMk/>
            <pc:sldMk cId="0" sldId="261"/>
            <ac:spMk id="13" creationId="{00000000-0000-0000-0000-000000000000}"/>
          </ac:spMkLst>
        </pc:spChg>
        <pc:spChg chg="mod">
          <ac:chgData name="Tshepiso Moloi" userId="7e7922946d6e1895" providerId="LiveId" clId="{F8EA010A-9D40-4362-BA33-CDAF825082AA}" dt="2025-01-20T04:42:31.120" v="1057" actId="207"/>
          <ac:spMkLst>
            <pc:docMk/>
            <pc:sldMk cId="0" sldId="261"/>
            <ac:spMk id="17" creationId="{00000000-0000-0000-0000-000000000000}"/>
          </ac:spMkLst>
        </pc:spChg>
        <pc:spChg chg="mod">
          <ac:chgData name="Tshepiso Moloi" userId="7e7922946d6e1895" providerId="LiveId" clId="{F8EA010A-9D40-4362-BA33-CDAF825082AA}" dt="2025-01-20T04:02:33.301" v="872" actId="13926"/>
          <ac:spMkLst>
            <pc:docMk/>
            <pc:sldMk cId="0" sldId="261"/>
            <ac:spMk id="18" creationId="{00000000-0000-0000-0000-000000000000}"/>
          </ac:spMkLst>
        </pc:spChg>
        <pc:spChg chg="del mod">
          <ac:chgData name="Tshepiso Moloi" userId="7e7922946d6e1895" providerId="LiveId" clId="{F8EA010A-9D40-4362-BA33-CDAF825082AA}" dt="2025-01-20T04:06:04.152" v="1036"/>
          <ac:spMkLst>
            <pc:docMk/>
            <pc:sldMk cId="0" sldId="261"/>
            <ac:spMk id="19" creationId="{00000000-0000-0000-0000-000000000000}"/>
          </ac:spMkLst>
        </pc:spChg>
        <pc:spChg chg="del mod">
          <ac:chgData name="Tshepiso Moloi" userId="7e7922946d6e1895" providerId="LiveId" clId="{F8EA010A-9D40-4362-BA33-CDAF825082AA}" dt="2025-01-20T04:06:04.152" v="1034"/>
          <ac:spMkLst>
            <pc:docMk/>
            <pc:sldMk cId="0" sldId="261"/>
            <ac:spMk id="20" creationId="{00000000-0000-0000-0000-000000000000}"/>
          </ac:spMkLst>
        </pc:spChg>
        <pc:spChg chg="del mod">
          <ac:chgData name="Tshepiso Moloi" userId="7e7922946d6e1895" providerId="LiveId" clId="{F8EA010A-9D40-4362-BA33-CDAF825082AA}" dt="2025-01-20T04:06:14.418" v="1038" actId="478"/>
          <ac:spMkLst>
            <pc:docMk/>
            <pc:sldMk cId="0" sldId="261"/>
            <ac:spMk id="21" creationId="{00000000-0000-0000-0000-000000000000}"/>
          </ac:spMkLst>
        </pc:spChg>
        <pc:spChg chg="mod">
          <ac:chgData name="Tshepiso Moloi" userId="7e7922946d6e1895" providerId="LiveId" clId="{F8EA010A-9D40-4362-BA33-CDAF825082AA}" dt="2025-01-20T04:06:45.015" v="1042" actId="20577"/>
          <ac:spMkLst>
            <pc:docMk/>
            <pc:sldMk cId="0" sldId="261"/>
            <ac:spMk id="23" creationId="{00000000-0000-0000-0000-000000000000}"/>
          </ac:spMkLst>
        </pc:spChg>
        <pc:spChg chg="mod">
          <ac:chgData name="Tshepiso Moloi" userId="7e7922946d6e1895" providerId="LiveId" clId="{F8EA010A-9D40-4362-BA33-CDAF825082AA}" dt="2025-01-18T05:41:50.228" v="760" actId="34135"/>
          <ac:spMkLst>
            <pc:docMk/>
            <pc:sldMk cId="0" sldId="261"/>
            <ac:spMk id="26" creationId="{00000000-0000-0000-0000-000000000000}"/>
          </ac:spMkLst>
        </pc:spChg>
        <pc:spChg chg="mod">
          <ac:chgData name="Tshepiso Moloi" userId="7e7922946d6e1895" providerId="LiveId" clId="{F8EA010A-9D40-4362-BA33-CDAF825082AA}" dt="2025-01-18T05:40:20.181" v="755" actId="34136"/>
          <ac:spMkLst>
            <pc:docMk/>
            <pc:sldMk cId="0" sldId="261"/>
            <ac:spMk id="27" creationId="{00000000-0000-0000-0000-000000000000}"/>
          </ac:spMkLst>
        </pc:spChg>
        <pc:spChg chg="mod">
          <ac:chgData name="Tshepiso Moloi" userId="7e7922946d6e1895" providerId="LiveId" clId="{F8EA010A-9D40-4362-BA33-CDAF825082AA}" dt="2025-01-18T05:23:24.692" v="696" actId="1076"/>
          <ac:spMkLst>
            <pc:docMk/>
            <pc:sldMk cId="0" sldId="261"/>
            <ac:spMk id="30" creationId="{00000000-0000-0000-0000-000000000000}"/>
          </ac:spMkLst>
        </pc:spChg>
        <pc:spChg chg="add del mod">
          <ac:chgData name="Tshepiso Moloi" userId="7e7922946d6e1895" providerId="LiveId" clId="{F8EA010A-9D40-4362-BA33-CDAF825082AA}" dt="2025-01-18T05:50:16.415" v="792" actId="14100"/>
          <ac:spMkLst>
            <pc:docMk/>
            <pc:sldMk cId="0" sldId="261"/>
            <ac:spMk id="31" creationId="{88E3EDAB-DE1B-D4FF-7FD1-9FC985A65165}"/>
          </ac:spMkLst>
        </pc:spChg>
        <pc:spChg chg="add mod">
          <ac:chgData name="Tshepiso Moloi" userId="7e7922946d6e1895" providerId="LiveId" clId="{F8EA010A-9D40-4362-BA33-CDAF825082AA}" dt="2025-01-18T05:51:53.114" v="793"/>
          <ac:spMkLst>
            <pc:docMk/>
            <pc:sldMk cId="0" sldId="261"/>
            <ac:spMk id="33" creationId="{34562D28-0771-347B-977D-C4BEC9A68EAB}"/>
          </ac:spMkLst>
        </pc:spChg>
        <pc:spChg chg="add mod">
          <ac:chgData name="Tshepiso Moloi" userId="7e7922946d6e1895" providerId="LiveId" clId="{F8EA010A-9D40-4362-BA33-CDAF825082AA}" dt="2025-01-18T05:55:49.676" v="803" actId="255"/>
          <ac:spMkLst>
            <pc:docMk/>
            <pc:sldMk cId="0" sldId="261"/>
            <ac:spMk id="38" creationId="{BE3B3785-8DD1-793A-75C3-B75F826529AB}"/>
          </ac:spMkLst>
        </pc:spChg>
        <pc:spChg chg="add mod">
          <ac:chgData name="Tshepiso Moloi" userId="7e7922946d6e1895" providerId="LiveId" clId="{F8EA010A-9D40-4362-BA33-CDAF825082AA}" dt="2025-01-18T05:55:21.196" v="802" actId="2711"/>
          <ac:spMkLst>
            <pc:docMk/>
            <pc:sldMk cId="0" sldId="261"/>
            <ac:spMk id="40" creationId="{7C55B6CD-AC14-C87E-D2F3-12FD778BFDEF}"/>
          </ac:spMkLst>
        </pc:spChg>
        <pc:grpChg chg="del mod">
          <ac:chgData name="Tshepiso Moloi" userId="7e7922946d6e1895" providerId="LiveId" clId="{F8EA010A-9D40-4362-BA33-CDAF825082AA}" dt="2025-01-20T04:02:04.898" v="870" actId="478"/>
          <ac:grpSpMkLst>
            <pc:docMk/>
            <pc:sldMk cId="0" sldId="261"/>
            <ac:grpSpMk id="14" creationId="{00000000-0000-0000-0000-000000000000}"/>
          </ac:grpSpMkLst>
        </pc:grpChg>
        <pc:grpChg chg="add del mod">
          <ac:chgData name="Tshepiso Moloi" userId="7e7922946d6e1895" providerId="LiveId" clId="{F8EA010A-9D40-4362-BA33-CDAF825082AA}" dt="2025-01-20T04:45:55.788" v="1059" actId="478"/>
          <ac:grpSpMkLst>
            <pc:docMk/>
            <pc:sldMk cId="0" sldId="261"/>
            <ac:grpSpMk id="16" creationId="{00000000-0000-0000-0000-000000000000}"/>
          </ac:grpSpMkLst>
        </pc:grpChg>
        <pc:grpChg chg="del mod">
          <ac:chgData name="Tshepiso Moloi" userId="7e7922946d6e1895" providerId="LiveId" clId="{F8EA010A-9D40-4362-BA33-CDAF825082AA}" dt="2025-01-20T04:41:20.380" v="1043" actId="478"/>
          <ac:grpSpMkLst>
            <pc:docMk/>
            <pc:sldMk cId="0" sldId="261"/>
            <ac:grpSpMk id="22" creationId="{00000000-0000-0000-0000-000000000000}"/>
          </ac:grpSpMkLst>
        </pc:grpChg>
        <pc:picChg chg="add del mod">
          <ac:chgData name="Tshepiso Moloi" userId="7e7922946d6e1895" providerId="LiveId" clId="{F8EA010A-9D40-4362-BA33-CDAF825082AA}" dt="2025-01-20T04:02:18.231" v="871" actId="478"/>
          <ac:picMkLst>
            <pc:docMk/>
            <pc:sldMk cId="0" sldId="261"/>
            <ac:picMk id="3" creationId="{164EE727-C8DA-B1B3-8F37-A623DDE1C0FE}"/>
          </ac:picMkLst>
        </pc:picChg>
        <pc:picChg chg="add del mod">
          <ac:chgData name="Tshepiso Moloi" userId="7e7922946d6e1895" providerId="LiveId" clId="{F8EA010A-9D40-4362-BA33-CDAF825082AA}" dt="2025-01-20T04:41:26.295" v="1045" actId="478"/>
          <ac:picMkLst>
            <pc:docMk/>
            <pc:sldMk cId="0" sldId="261"/>
            <ac:picMk id="4" creationId="{E31DA460-F056-50E5-A41D-175DCBD1AD33}"/>
          </ac:picMkLst>
        </pc:picChg>
        <pc:picChg chg="add del mod">
          <ac:chgData name="Tshepiso Moloi" userId="7e7922946d6e1895" providerId="LiveId" clId="{F8EA010A-9D40-4362-BA33-CDAF825082AA}" dt="2025-01-20T04:41:24.356" v="1044" actId="478"/>
          <ac:picMkLst>
            <pc:docMk/>
            <pc:sldMk cId="0" sldId="261"/>
            <ac:picMk id="5" creationId="{A4CD1F61-150C-1843-D7E0-1E7F68FB0BCE}"/>
          </ac:picMkLst>
        </pc:picChg>
        <pc:picChg chg="add del mod">
          <ac:chgData name="Tshepiso Moloi" userId="7e7922946d6e1895" providerId="LiveId" clId="{F8EA010A-9D40-4362-BA33-CDAF825082AA}" dt="2025-01-20T04:06:10.846" v="1037" actId="478"/>
          <ac:picMkLst>
            <pc:docMk/>
            <pc:sldMk cId="0" sldId="261"/>
            <ac:picMk id="6" creationId="{0B78A342-906B-BF1B-6387-5C2334A0A9D7}"/>
          </ac:picMkLst>
        </pc:picChg>
        <pc:picChg chg="add del mod">
          <ac:chgData name="Tshepiso Moloi" userId="7e7922946d6e1895" providerId="LiveId" clId="{F8EA010A-9D40-4362-BA33-CDAF825082AA}" dt="2025-01-20T04:06:21.560" v="1040" actId="478"/>
          <ac:picMkLst>
            <pc:docMk/>
            <pc:sldMk cId="0" sldId="261"/>
            <ac:picMk id="7" creationId="{D91C478B-961E-764E-4846-66408CF1B93F}"/>
          </ac:picMkLst>
        </pc:picChg>
      </pc:sldChg>
      <pc:sldChg chg="delSp modSp mod">
        <pc:chgData name="Tshepiso Moloi" userId="7e7922946d6e1895" providerId="LiveId" clId="{F8EA010A-9D40-4362-BA33-CDAF825082AA}" dt="2025-01-20T04:47:35.109" v="1062" actId="1076"/>
        <pc:sldMkLst>
          <pc:docMk/>
          <pc:sldMk cId="0" sldId="262"/>
        </pc:sldMkLst>
        <pc:spChg chg="mod">
          <ac:chgData name="Tshepiso Moloi" userId="7e7922946d6e1895" providerId="LiveId" clId="{F8EA010A-9D40-4362-BA33-CDAF825082AA}" dt="2025-01-20T03:59:58.435" v="867" actId="207"/>
          <ac:spMkLst>
            <pc:docMk/>
            <pc:sldMk cId="0" sldId="262"/>
            <ac:spMk id="19" creationId="{00000000-0000-0000-0000-000000000000}"/>
          </ac:spMkLst>
        </pc:spChg>
        <pc:spChg chg="mod">
          <ac:chgData name="Tshepiso Moloi" userId="7e7922946d6e1895" providerId="LiveId" clId="{F8EA010A-9D40-4362-BA33-CDAF825082AA}" dt="2025-01-20T04:00:06.594" v="869" actId="207"/>
          <ac:spMkLst>
            <pc:docMk/>
            <pc:sldMk cId="0" sldId="262"/>
            <ac:spMk id="21" creationId="{00000000-0000-0000-0000-000000000000}"/>
          </ac:spMkLst>
        </pc:spChg>
        <pc:spChg chg="mod">
          <ac:chgData name="Tshepiso Moloi" userId="7e7922946d6e1895" providerId="LiveId" clId="{F8EA010A-9D40-4362-BA33-CDAF825082AA}" dt="2025-01-16T13:11:48.781" v="2" actId="14100"/>
          <ac:spMkLst>
            <pc:docMk/>
            <pc:sldMk cId="0" sldId="262"/>
            <ac:spMk id="22" creationId="{00000000-0000-0000-0000-000000000000}"/>
          </ac:spMkLst>
        </pc:spChg>
        <pc:spChg chg="del">
          <ac:chgData name="Tshepiso Moloi" userId="7e7922946d6e1895" providerId="LiveId" clId="{F8EA010A-9D40-4362-BA33-CDAF825082AA}" dt="2025-01-20T03:54:45.296" v="845" actId="478"/>
          <ac:spMkLst>
            <pc:docMk/>
            <pc:sldMk cId="0" sldId="262"/>
            <ac:spMk id="23" creationId="{00000000-0000-0000-0000-000000000000}"/>
          </ac:spMkLst>
        </pc:spChg>
        <pc:grpChg chg="mod">
          <ac:chgData name="Tshepiso Moloi" userId="7e7922946d6e1895" providerId="LiveId" clId="{F8EA010A-9D40-4362-BA33-CDAF825082AA}" dt="2025-01-20T04:47:35.109" v="1062" actId="1076"/>
          <ac:grpSpMkLst>
            <pc:docMk/>
            <pc:sldMk cId="0" sldId="262"/>
            <ac:grpSpMk id="10" creationId="{00000000-0000-0000-0000-000000000000}"/>
          </ac:grpSpMkLst>
        </pc:grpChg>
        <pc:grpChg chg="mod">
          <ac:chgData name="Tshepiso Moloi" userId="7e7922946d6e1895" providerId="LiveId" clId="{F8EA010A-9D40-4362-BA33-CDAF825082AA}" dt="2025-01-20T04:47:31.943" v="1061" actId="1076"/>
          <ac:grpSpMkLst>
            <pc:docMk/>
            <pc:sldMk cId="0" sldId="262"/>
            <ac:grpSpMk id="12" creationId="{00000000-0000-0000-0000-000000000000}"/>
          </ac:grpSpMkLst>
        </pc:grpChg>
        <pc:grpChg chg="del">
          <ac:chgData name="Tshepiso Moloi" userId="7e7922946d6e1895" providerId="LiveId" clId="{F8EA010A-9D40-4362-BA33-CDAF825082AA}" dt="2025-01-20T04:47:21.423" v="1060" actId="478"/>
          <ac:grpSpMkLst>
            <pc:docMk/>
            <pc:sldMk cId="0" sldId="262"/>
            <ac:grpSpMk id="14" creationId="{00000000-0000-0000-0000-000000000000}"/>
          </ac:grpSpMkLst>
        </pc:grpChg>
      </pc:sldChg>
      <pc:sldChg chg="modSp del mod">
        <pc:chgData name="Tshepiso Moloi" userId="7e7922946d6e1895" providerId="LiveId" clId="{F8EA010A-9D40-4362-BA33-CDAF825082AA}" dt="2025-01-20T03:53:45.060" v="841" actId="47"/>
        <pc:sldMkLst>
          <pc:docMk/>
          <pc:sldMk cId="0" sldId="263"/>
        </pc:sldMkLst>
      </pc:sldChg>
      <pc:sldChg chg="delSp modSp mod">
        <pc:chgData name="Tshepiso Moloi" userId="7e7922946d6e1895" providerId="LiveId" clId="{F8EA010A-9D40-4362-BA33-CDAF825082AA}" dt="2025-01-20T03:58:31.503" v="860" actId="207"/>
        <pc:sldMkLst>
          <pc:docMk/>
          <pc:sldMk cId="0" sldId="264"/>
        </pc:sldMkLst>
        <pc:spChg chg="del">
          <ac:chgData name="Tshepiso Moloi" userId="7e7922946d6e1895" providerId="LiveId" clId="{F8EA010A-9D40-4362-BA33-CDAF825082AA}" dt="2025-01-20T03:54:08.710" v="842" actId="478"/>
          <ac:spMkLst>
            <pc:docMk/>
            <pc:sldMk cId="0" sldId="264"/>
            <ac:spMk id="30" creationId="{00000000-0000-0000-0000-000000000000}"/>
          </ac:spMkLst>
        </pc:spChg>
        <pc:spChg chg="mod">
          <ac:chgData name="Tshepiso Moloi" userId="7e7922946d6e1895" providerId="LiveId" clId="{F8EA010A-9D40-4362-BA33-CDAF825082AA}" dt="2025-01-20T03:58:31.503" v="860" actId="207"/>
          <ac:spMkLst>
            <pc:docMk/>
            <pc:sldMk cId="0" sldId="264"/>
            <ac:spMk id="37" creationId="{00000000-0000-0000-0000-000000000000}"/>
          </ac:spMkLst>
        </pc:spChg>
        <pc:spChg chg="mod">
          <ac:chgData name="Tshepiso Moloi" userId="7e7922946d6e1895" providerId="LiveId" clId="{F8EA010A-9D40-4362-BA33-CDAF825082AA}" dt="2025-01-16T13:20:08.882" v="57" actId="34135"/>
          <ac:spMkLst>
            <pc:docMk/>
            <pc:sldMk cId="0" sldId="264"/>
            <ac:spMk id="38" creationId="{00000000-0000-0000-0000-000000000000}"/>
          </ac:spMkLst>
        </pc:spChg>
        <pc:spChg chg="mod">
          <ac:chgData name="Tshepiso Moloi" userId="7e7922946d6e1895" providerId="LiveId" clId="{F8EA010A-9D40-4362-BA33-CDAF825082AA}" dt="2025-01-16T13:20:04.872" v="56" actId="34135"/>
          <ac:spMkLst>
            <pc:docMk/>
            <pc:sldMk cId="0" sldId="264"/>
            <ac:spMk id="39" creationId="{00000000-0000-0000-0000-000000000000}"/>
          </ac:spMkLst>
        </pc:spChg>
        <pc:spChg chg="mod">
          <ac:chgData name="Tshepiso Moloi" userId="7e7922946d6e1895" providerId="LiveId" clId="{F8EA010A-9D40-4362-BA33-CDAF825082AA}" dt="2025-01-16T13:20:28.165" v="61" actId="34135"/>
          <ac:spMkLst>
            <pc:docMk/>
            <pc:sldMk cId="0" sldId="264"/>
            <ac:spMk id="40" creationId="{00000000-0000-0000-0000-000000000000}"/>
          </ac:spMkLst>
        </pc:spChg>
        <pc:spChg chg="mod">
          <ac:chgData name="Tshepiso Moloi" userId="7e7922946d6e1895" providerId="LiveId" clId="{F8EA010A-9D40-4362-BA33-CDAF825082AA}" dt="2025-01-16T13:20:22.647" v="60" actId="34135"/>
          <ac:spMkLst>
            <pc:docMk/>
            <pc:sldMk cId="0" sldId="264"/>
            <ac:spMk id="41" creationId="{00000000-0000-0000-0000-000000000000}"/>
          </ac:spMkLst>
        </pc:spChg>
        <pc:spChg chg="mod">
          <ac:chgData name="Tshepiso Moloi" userId="7e7922946d6e1895" providerId="LiveId" clId="{F8EA010A-9D40-4362-BA33-CDAF825082AA}" dt="2025-01-16T13:19:55.981" v="54" actId="34135"/>
          <ac:spMkLst>
            <pc:docMk/>
            <pc:sldMk cId="0" sldId="264"/>
            <ac:spMk id="42" creationId="{00000000-0000-0000-0000-000000000000}"/>
          </ac:spMkLst>
        </pc:spChg>
        <pc:spChg chg="mod">
          <ac:chgData name="Tshepiso Moloi" userId="7e7922946d6e1895" providerId="LiveId" clId="{F8EA010A-9D40-4362-BA33-CDAF825082AA}" dt="2025-01-16T13:20:00.277" v="55" actId="34135"/>
          <ac:spMkLst>
            <pc:docMk/>
            <pc:sldMk cId="0" sldId="264"/>
            <ac:spMk id="43" creationId="{00000000-0000-0000-0000-000000000000}"/>
          </ac:spMkLst>
        </pc:spChg>
        <pc:spChg chg="mod">
          <ac:chgData name="Tshepiso Moloi" userId="7e7922946d6e1895" providerId="LiveId" clId="{F8EA010A-9D40-4362-BA33-CDAF825082AA}" dt="2025-01-16T13:20:12.973" v="58" actId="34135"/>
          <ac:spMkLst>
            <pc:docMk/>
            <pc:sldMk cId="0" sldId="264"/>
            <ac:spMk id="44" creationId="{00000000-0000-0000-0000-000000000000}"/>
          </ac:spMkLst>
        </pc:spChg>
        <pc:spChg chg="mod">
          <ac:chgData name="Tshepiso Moloi" userId="7e7922946d6e1895" providerId="LiveId" clId="{F8EA010A-9D40-4362-BA33-CDAF825082AA}" dt="2025-01-16T13:20:17.428" v="59" actId="34135"/>
          <ac:spMkLst>
            <pc:docMk/>
            <pc:sldMk cId="0" sldId="264"/>
            <ac:spMk id="45" creationId="{00000000-0000-0000-0000-000000000000}"/>
          </ac:spMkLst>
        </pc:spChg>
        <pc:spChg chg="mod">
          <ac:chgData name="Tshepiso Moloi" userId="7e7922946d6e1895" providerId="LiveId" clId="{F8EA010A-9D40-4362-BA33-CDAF825082AA}" dt="2025-01-16T13:19:43.815" v="51" actId="34135"/>
          <ac:spMkLst>
            <pc:docMk/>
            <pc:sldMk cId="0" sldId="264"/>
            <ac:spMk id="46" creationId="{00000000-0000-0000-0000-000000000000}"/>
          </ac:spMkLst>
        </pc:spChg>
        <pc:grpChg chg="del mod">
          <ac:chgData name="Tshepiso Moloi" userId="7e7922946d6e1895" providerId="LiveId" clId="{F8EA010A-9D40-4362-BA33-CDAF825082AA}" dt="2025-01-20T03:54:22.809" v="844" actId="478"/>
          <ac:grpSpMkLst>
            <pc:docMk/>
            <pc:sldMk cId="0" sldId="264"/>
            <ac:grpSpMk id="8" creationId="{00000000-0000-0000-0000-000000000000}"/>
          </ac:grpSpMkLst>
        </pc:grpChg>
        <pc:grpChg chg="del mod">
          <ac:chgData name="Tshepiso Moloi" userId="7e7922946d6e1895" providerId="LiveId" clId="{F8EA010A-9D40-4362-BA33-CDAF825082AA}" dt="2025-01-20T03:54:15.746" v="843" actId="478"/>
          <ac:grpSpMkLst>
            <pc:docMk/>
            <pc:sldMk cId="0" sldId="264"/>
            <ac:grpSpMk id="11" creationId="{00000000-0000-0000-0000-000000000000}"/>
          </ac:grpSpMkLst>
        </pc:grpChg>
      </pc:sldChg>
      <pc:sldChg chg="addSp delSp modSp mod">
        <pc:chgData name="Tshepiso Moloi" userId="7e7922946d6e1895" providerId="LiveId" clId="{F8EA010A-9D40-4362-BA33-CDAF825082AA}" dt="2025-01-20T03:50:58.420" v="816" actId="207"/>
        <pc:sldMkLst>
          <pc:docMk/>
          <pc:sldMk cId="0" sldId="265"/>
        </pc:sldMkLst>
        <pc:spChg chg="del">
          <ac:chgData name="Tshepiso Moloi" userId="7e7922946d6e1895" providerId="LiveId" clId="{F8EA010A-9D40-4362-BA33-CDAF825082AA}" dt="2025-01-20T03:50:21.040" v="813" actId="478"/>
          <ac:spMkLst>
            <pc:docMk/>
            <pc:sldMk cId="0" sldId="265"/>
            <ac:spMk id="19" creationId="{00000000-0000-0000-0000-000000000000}"/>
          </ac:spMkLst>
        </pc:spChg>
        <pc:spChg chg="mod">
          <ac:chgData name="Tshepiso Moloi" userId="7e7922946d6e1895" providerId="LiveId" clId="{F8EA010A-9D40-4362-BA33-CDAF825082AA}" dt="2025-01-20T03:50:49.350" v="814" actId="207"/>
          <ac:spMkLst>
            <pc:docMk/>
            <pc:sldMk cId="0" sldId="265"/>
            <ac:spMk id="21" creationId="{00000000-0000-0000-0000-000000000000}"/>
          </ac:spMkLst>
        </pc:spChg>
        <pc:spChg chg="mod">
          <ac:chgData name="Tshepiso Moloi" userId="7e7922946d6e1895" providerId="LiveId" clId="{F8EA010A-9D40-4362-BA33-CDAF825082AA}" dt="2025-01-20T03:50:58.420" v="816" actId="207"/>
          <ac:spMkLst>
            <pc:docMk/>
            <pc:sldMk cId="0" sldId="265"/>
            <ac:spMk id="23" creationId="{00000000-0000-0000-0000-000000000000}"/>
          </ac:spMkLst>
        </pc:spChg>
        <pc:spChg chg="mod">
          <ac:chgData name="Tshepiso Moloi" userId="7e7922946d6e1895" providerId="LiveId" clId="{F8EA010A-9D40-4362-BA33-CDAF825082AA}" dt="2025-01-16T13:22:45.897" v="72" actId="34135"/>
          <ac:spMkLst>
            <pc:docMk/>
            <pc:sldMk cId="0" sldId="265"/>
            <ac:spMk id="27" creationId="{344CD80B-AB08-1129-F7BC-7D834AFD2F74}"/>
          </ac:spMkLst>
        </pc:spChg>
      </pc:sldChg>
      <pc:sldChg chg="addSp delSp modSp del mod">
        <pc:chgData name="Tshepiso Moloi" userId="7e7922946d6e1895" providerId="LiveId" clId="{F8EA010A-9D40-4362-BA33-CDAF825082AA}" dt="2025-01-18T05:56:21.584" v="804" actId="2696"/>
        <pc:sldMkLst>
          <pc:docMk/>
          <pc:sldMk cId="3128248318" sldId="266"/>
        </pc:sldMkLst>
      </pc:sldChg>
      <pc:sldChg chg="delSp modSp mod">
        <pc:chgData name="Tshepiso Moloi" userId="7e7922946d6e1895" providerId="LiveId" clId="{F8EA010A-9D40-4362-BA33-CDAF825082AA}" dt="2025-01-20T03:59:38.383" v="865" actId="207"/>
        <pc:sldMkLst>
          <pc:docMk/>
          <pc:sldMk cId="2721654612" sldId="267"/>
        </pc:sldMkLst>
        <pc:spChg chg="mod">
          <ac:chgData name="Tshepiso Moloi" userId="7e7922946d6e1895" providerId="LiveId" clId="{F8EA010A-9D40-4362-BA33-CDAF825082AA}" dt="2025-01-20T03:59:38.383" v="865" actId="207"/>
          <ac:spMkLst>
            <pc:docMk/>
            <pc:sldMk cId="2721654612" sldId="267"/>
            <ac:spMk id="19" creationId="{F77973B8-0DD3-3231-90D2-B52967746D29}"/>
          </ac:spMkLst>
        </pc:spChg>
        <pc:spChg chg="mod">
          <ac:chgData name="Tshepiso Moloi" userId="7e7922946d6e1895" providerId="LiveId" clId="{F8EA010A-9D40-4362-BA33-CDAF825082AA}" dt="2025-01-20T03:59:32.092" v="863" actId="207"/>
          <ac:spMkLst>
            <pc:docMk/>
            <pc:sldMk cId="2721654612" sldId="267"/>
            <ac:spMk id="21" creationId="{FC9FB6CB-2D42-67D4-EAC4-5EC7E13DD2E1}"/>
          </ac:spMkLst>
        </pc:spChg>
        <pc:spChg chg="del">
          <ac:chgData name="Tshepiso Moloi" userId="7e7922946d6e1895" providerId="LiveId" clId="{F8EA010A-9D40-4362-BA33-CDAF825082AA}" dt="2025-01-20T03:59:24.361" v="861" actId="478"/>
          <ac:spMkLst>
            <pc:docMk/>
            <pc:sldMk cId="2721654612" sldId="267"/>
            <ac:spMk id="23" creationId="{DA14C0DF-4382-9D4E-9990-9C22308058F2}"/>
          </ac:spMkLst>
        </pc:spChg>
      </pc:sldChg>
      <pc:sldChg chg="delSp modSp add mod">
        <pc:chgData name="Tshepiso Moloi" userId="7e7922946d6e1895" providerId="LiveId" clId="{F8EA010A-9D40-4362-BA33-CDAF825082AA}" dt="2025-01-20T03:52:49.647" v="832" actId="207"/>
        <pc:sldMkLst>
          <pc:docMk/>
          <pc:sldMk cId="616650851" sldId="268"/>
        </pc:sldMkLst>
        <pc:spChg chg="mod">
          <ac:chgData name="Tshepiso Moloi" userId="7e7922946d6e1895" providerId="LiveId" clId="{F8EA010A-9D40-4362-BA33-CDAF825082AA}" dt="2025-01-20T03:52:49.647" v="832" actId="207"/>
          <ac:spMkLst>
            <pc:docMk/>
            <pc:sldMk cId="616650851" sldId="268"/>
            <ac:spMk id="12" creationId="{A40233F4-4FB4-58D6-0CA8-184CAEBD24F1}"/>
          </ac:spMkLst>
        </pc:spChg>
        <pc:spChg chg="mod">
          <ac:chgData name="Tshepiso Moloi" userId="7e7922946d6e1895" providerId="LiveId" clId="{F8EA010A-9D40-4362-BA33-CDAF825082AA}" dt="2025-01-20T03:52:43.072" v="830" actId="207"/>
          <ac:spMkLst>
            <pc:docMk/>
            <pc:sldMk cId="616650851" sldId="268"/>
            <ac:spMk id="14" creationId="{CA3A57C2-266F-0590-AD96-668154FBD0B0}"/>
          </ac:spMkLst>
        </pc:spChg>
        <pc:spChg chg="mod">
          <ac:chgData name="Tshepiso Moloi" userId="7e7922946d6e1895" providerId="LiveId" clId="{F8EA010A-9D40-4362-BA33-CDAF825082AA}" dt="2025-01-18T05:13:01.530" v="694" actId="113"/>
          <ac:spMkLst>
            <pc:docMk/>
            <pc:sldMk cId="616650851" sldId="268"/>
            <ac:spMk id="15" creationId="{544A5A36-3AA6-3F06-DC81-6EF0FF7BD259}"/>
          </ac:spMkLst>
        </pc:spChg>
        <pc:spChg chg="del">
          <ac:chgData name="Tshepiso Moloi" userId="7e7922946d6e1895" providerId="LiveId" clId="{F8EA010A-9D40-4362-BA33-CDAF825082AA}" dt="2025-01-20T03:50:07.706" v="812" actId="478"/>
          <ac:spMkLst>
            <pc:docMk/>
            <pc:sldMk cId="616650851" sldId="268"/>
            <ac:spMk id="19" creationId="{02B99567-2D3D-CE98-8C89-A68F9F37B3FC}"/>
          </ac:spMkLst>
        </pc:spChg>
      </pc:sldChg>
      <pc:sldChg chg="delSp modSp add mod">
        <pc:chgData name="Tshepiso Moloi" userId="7e7922946d6e1895" providerId="LiveId" clId="{F8EA010A-9D40-4362-BA33-CDAF825082AA}" dt="2025-01-20T03:52:33.766" v="829" actId="207"/>
        <pc:sldMkLst>
          <pc:docMk/>
          <pc:sldMk cId="2103019074" sldId="269"/>
        </pc:sldMkLst>
        <pc:spChg chg="mod">
          <ac:chgData name="Tshepiso Moloi" userId="7e7922946d6e1895" providerId="LiveId" clId="{F8EA010A-9D40-4362-BA33-CDAF825082AA}" dt="2025-01-20T03:52:33.766" v="829" actId="207"/>
          <ac:spMkLst>
            <pc:docMk/>
            <pc:sldMk cId="2103019074" sldId="269"/>
            <ac:spMk id="12" creationId="{0C0370A7-1A0E-BE7B-FED9-D5BA5942CE51}"/>
          </ac:spMkLst>
        </pc:spChg>
        <pc:spChg chg="mod">
          <ac:chgData name="Tshepiso Moloi" userId="7e7922946d6e1895" providerId="LiveId" clId="{F8EA010A-9D40-4362-BA33-CDAF825082AA}" dt="2025-01-20T03:52:21.571" v="827" actId="207"/>
          <ac:spMkLst>
            <pc:docMk/>
            <pc:sldMk cId="2103019074" sldId="269"/>
            <ac:spMk id="14" creationId="{6264C8FA-976F-B742-E3A8-E9844690E660}"/>
          </ac:spMkLst>
        </pc:spChg>
        <pc:spChg chg="mod">
          <ac:chgData name="Tshepiso Moloi" userId="7e7922946d6e1895" providerId="LiveId" clId="{F8EA010A-9D40-4362-BA33-CDAF825082AA}" dt="2025-01-18T04:55:16.605" v="460" actId="12"/>
          <ac:spMkLst>
            <pc:docMk/>
            <pc:sldMk cId="2103019074" sldId="269"/>
            <ac:spMk id="15" creationId="{C181CB8E-E064-C83E-D4F5-D0CDA528E73B}"/>
          </ac:spMkLst>
        </pc:spChg>
        <pc:spChg chg="del">
          <ac:chgData name="Tshepiso Moloi" userId="7e7922946d6e1895" providerId="LiveId" clId="{F8EA010A-9D40-4362-BA33-CDAF825082AA}" dt="2025-01-20T03:49:58.899" v="811" actId="478"/>
          <ac:spMkLst>
            <pc:docMk/>
            <pc:sldMk cId="2103019074" sldId="269"/>
            <ac:spMk id="19" creationId="{E69267B1-E72A-AC38-A7D0-D77F4EF04953}"/>
          </ac:spMkLst>
        </pc:spChg>
      </pc:sldChg>
      <pc:sldChg chg="modSp add del mod">
        <pc:chgData name="Tshepiso Moloi" userId="7e7922946d6e1895" providerId="LiveId" clId="{F8EA010A-9D40-4362-BA33-CDAF825082AA}" dt="2025-01-18T05:12:17.551" v="693" actId="2696"/>
        <pc:sldMkLst>
          <pc:docMk/>
          <pc:sldMk cId="2205067818" sldId="270"/>
        </pc:sldMkLst>
      </pc:sldChg>
    </pc:docChg>
  </pc:docChgLst>
</pc:chgInfo>
</file>

<file path=ppt/media/image1.jpeg>
</file>

<file path=ppt/media/image10.jpeg>
</file>

<file path=ppt/media/image11.jpeg>
</file>

<file path=ppt/media/image12.jpeg>
</file>

<file path=ppt/media/image13.jpeg>
</file>

<file path=ppt/media/image14.jpg>
</file>

<file path=ppt/media/image15.jpeg>
</file>

<file path=ppt/media/image16.png>
</file>

<file path=ppt/media/image17.svg>
</file>

<file path=ppt/media/image18.png>
</file>

<file path=ppt/media/image19.svg>
</file>

<file path=ppt/media/image2.png>
</file>

<file path=ppt/media/image20.png>
</file>

<file path=ppt/media/image21.svg>
</file>

<file path=ppt/media/image22.png>
</file>

<file path=ppt/media/image23.svg>
</file>

<file path=ppt/media/image24.jpeg>
</file>

<file path=ppt/media/image3.svg>
</file>

<file path=ppt/media/image4.png>
</file>

<file path=ppt/media/image5.svg>
</file>

<file path=ppt/media/image6.png>
</file>

<file path=ppt/media/image7.sv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Z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8109FB5-2623-4416-A8D1-EF66A8532D83}" type="datetimeFigureOut">
              <a:rPr lang="en-ZA" smtClean="0"/>
              <a:t>2025/01/20</a:t>
            </a:fld>
            <a:endParaRPr lang="en-Z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Z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Z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Z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FB5E75-3AE7-4DC0-AADE-9FC4CB82965D}" type="slidenum">
              <a:rPr lang="en-ZA" smtClean="0"/>
              <a:t>‹#›</a:t>
            </a:fld>
            <a:endParaRPr lang="en-ZA"/>
          </a:p>
        </p:txBody>
      </p:sp>
    </p:spTree>
    <p:extLst>
      <p:ext uri="{BB962C8B-B14F-4D97-AF65-F5344CB8AC3E}">
        <p14:creationId xmlns:p14="http://schemas.microsoft.com/office/powerpoint/2010/main" val="157439542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ZA" dirty="0"/>
          </a:p>
        </p:txBody>
      </p:sp>
      <p:sp>
        <p:nvSpPr>
          <p:cNvPr id="4" name="Slide Number Placeholder 3"/>
          <p:cNvSpPr>
            <a:spLocks noGrp="1"/>
          </p:cNvSpPr>
          <p:nvPr>
            <p:ph type="sldNum" sz="quarter" idx="5"/>
          </p:nvPr>
        </p:nvSpPr>
        <p:spPr/>
        <p:txBody>
          <a:bodyPr/>
          <a:lstStyle/>
          <a:p>
            <a:fld id="{56FB5E75-3AE7-4DC0-AADE-9FC4CB82965D}" type="slidenum">
              <a:rPr lang="en-ZA" smtClean="0"/>
              <a:t>11</a:t>
            </a:fld>
            <a:endParaRPr lang="en-ZA"/>
          </a:p>
        </p:txBody>
      </p:sp>
    </p:spTree>
    <p:extLst>
      <p:ext uri="{BB962C8B-B14F-4D97-AF65-F5344CB8AC3E}">
        <p14:creationId xmlns:p14="http://schemas.microsoft.com/office/powerpoint/2010/main" val="76945840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1/20/2025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1/20/2025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1/20/2025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1/20/2025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1/20/2025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1/20/2025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sv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 Id="rId9" Type="http://schemas.openxmlformats.org/officeDocument/2006/relationships/image" Target="../media/image8.jpg"/></Relationships>
</file>

<file path=ppt/slides/_rels/slide10.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8" Type="http://schemas.openxmlformats.org/officeDocument/2006/relationships/image" Target="../media/image21.svg"/><Relationship Id="rId3" Type="http://schemas.openxmlformats.org/officeDocument/2006/relationships/image" Target="../media/image16.png"/><Relationship Id="rId7" Type="http://schemas.openxmlformats.org/officeDocument/2006/relationships/image" Target="../media/image20.png"/><Relationship Id="rId12" Type="http://schemas.openxmlformats.org/officeDocument/2006/relationships/image" Target="../media/image5.sv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19.svg"/><Relationship Id="rId11" Type="http://schemas.openxmlformats.org/officeDocument/2006/relationships/image" Target="../media/image4.png"/><Relationship Id="rId5" Type="http://schemas.openxmlformats.org/officeDocument/2006/relationships/image" Target="../media/image18.png"/><Relationship Id="rId10" Type="http://schemas.openxmlformats.org/officeDocument/2006/relationships/image" Target="../media/image23.svg"/><Relationship Id="rId4" Type="http://schemas.openxmlformats.org/officeDocument/2006/relationships/image" Target="../media/image17.svg"/><Relationship Id="rId9" Type="http://schemas.openxmlformats.org/officeDocument/2006/relationships/image" Target="../media/image22.pn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4.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jpeg"/><Relationship Id="rId1" Type="http://schemas.openxmlformats.org/officeDocument/2006/relationships/slideLayout" Target="../slideLayouts/slideLayout7.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3.sv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0.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5.svg"/></Relationships>
</file>

<file path=ppt/slides/_rels/slide7.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7.xml"/><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3" name="Freeform 3"/>
          <p:cNvSpPr/>
          <p:nvPr/>
        </p:nvSpPr>
        <p:spPr>
          <a:xfrm>
            <a:off x="0" y="0"/>
            <a:ext cx="7546905" cy="10287000"/>
          </a:xfrm>
          <a:custGeom>
            <a:avLst/>
            <a:gdLst/>
            <a:ahLst/>
            <a:cxnLst/>
            <a:rect l="l" t="t" r="r" b="b"/>
            <a:pathLst>
              <a:path w="4417269" h="6021070">
                <a:moveTo>
                  <a:pt x="0" y="6021070"/>
                </a:moveTo>
                <a:lnTo>
                  <a:pt x="513307" y="0"/>
                </a:lnTo>
                <a:lnTo>
                  <a:pt x="4417269" y="0"/>
                </a:lnTo>
                <a:lnTo>
                  <a:pt x="3903961" y="6021070"/>
                </a:lnTo>
                <a:close/>
              </a:path>
            </a:pathLst>
          </a:custGeom>
          <a:blipFill>
            <a:blip r:embed="rId2"/>
            <a:stretch>
              <a:fillRect l="-71342" r="-71342"/>
            </a:stretch>
          </a:blipFill>
        </p:spPr>
        <p:txBody>
          <a:bodyPr/>
          <a:lstStyle/>
          <a:p>
            <a:endParaRPr lang="en-ZA" dirty="0">
              <a:solidFill>
                <a:schemeClr val="bg1"/>
              </a:solidFill>
            </a:endParaRPr>
          </a:p>
        </p:txBody>
      </p:sp>
      <p:sp>
        <p:nvSpPr>
          <p:cNvPr id="4" name="Freeform 4"/>
          <p:cNvSpPr/>
          <p:nvPr/>
        </p:nvSpPr>
        <p:spPr>
          <a:xfrm rot="-5120910">
            <a:off x="-328904" y="3871529"/>
            <a:ext cx="11721247" cy="3323183"/>
          </a:xfrm>
          <a:custGeom>
            <a:avLst/>
            <a:gdLst/>
            <a:ahLst/>
            <a:cxnLst/>
            <a:rect l="l" t="t" r="r" b="b"/>
            <a:pathLst>
              <a:path w="11721247" h="3323183">
                <a:moveTo>
                  <a:pt x="0" y="0"/>
                </a:moveTo>
                <a:lnTo>
                  <a:pt x="11721247" y="0"/>
                </a:lnTo>
                <a:lnTo>
                  <a:pt x="11721247" y="3323183"/>
                </a:lnTo>
                <a:lnTo>
                  <a:pt x="0" y="3323183"/>
                </a:lnTo>
                <a:lnTo>
                  <a:pt x="0" y="0"/>
                </a:lnTo>
                <a:close/>
              </a:path>
            </a:pathLst>
          </a:custGeom>
          <a:blipFill>
            <a:blip r:embed="rId3">
              <a:extLst>
                <a:ext uri="{96DAC541-7B7A-43D3-8B79-37D633B846F1}">
                  <asvg:svgBlip xmlns:asvg="http://schemas.microsoft.com/office/drawing/2016/SVG/main" r:embed="rId4"/>
                </a:ext>
              </a:extLst>
            </a:blip>
            <a:stretch>
              <a:fillRect t="-98915"/>
            </a:stretch>
          </a:blipFill>
        </p:spPr>
        <p:txBody>
          <a:bodyPr/>
          <a:lstStyle/>
          <a:p>
            <a:endParaRPr lang="en-ZA"/>
          </a:p>
        </p:txBody>
      </p:sp>
      <p:sp>
        <p:nvSpPr>
          <p:cNvPr id="16" name="Freeform 16"/>
          <p:cNvSpPr/>
          <p:nvPr/>
        </p:nvSpPr>
        <p:spPr>
          <a:xfrm>
            <a:off x="15753326" y="545916"/>
            <a:ext cx="2036819" cy="1562795"/>
          </a:xfrm>
          <a:custGeom>
            <a:avLst/>
            <a:gdLst/>
            <a:ahLst/>
            <a:cxnLst/>
            <a:rect l="l" t="t" r="r" b="b"/>
            <a:pathLst>
              <a:path w="2036819" h="1562795">
                <a:moveTo>
                  <a:pt x="0" y="0"/>
                </a:moveTo>
                <a:lnTo>
                  <a:pt x="2036819" y="0"/>
                </a:lnTo>
                <a:lnTo>
                  <a:pt x="2036819" y="1562795"/>
                </a:lnTo>
                <a:lnTo>
                  <a:pt x="0" y="156279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ZA"/>
          </a:p>
        </p:txBody>
      </p:sp>
      <p:sp>
        <p:nvSpPr>
          <p:cNvPr id="18" name="Freeform 18"/>
          <p:cNvSpPr/>
          <p:nvPr/>
        </p:nvSpPr>
        <p:spPr>
          <a:xfrm>
            <a:off x="242500" y="8366299"/>
            <a:ext cx="1857606" cy="1425291"/>
          </a:xfrm>
          <a:custGeom>
            <a:avLst/>
            <a:gdLst/>
            <a:ahLst/>
            <a:cxnLst/>
            <a:rect l="l" t="t" r="r" b="b"/>
            <a:pathLst>
              <a:path w="1857606" h="1425291">
                <a:moveTo>
                  <a:pt x="0" y="0"/>
                </a:moveTo>
                <a:lnTo>
                  <a:pt x="1857606" y="0"/>
                </a:lnTo>
                <a:lnTo>
                  <a:pt x="1857606" y="1425290"/>
                </a:lnTo>
                <a:lnTo>
                  <a:pt x="0" y="1425290"/>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ZA" dirty="0">
              <a:solidFill>
                <a:schemeClr val="bg1"/>
              </a:solidFill>
            </a:endParaRPr>
          </a:p>
        </p:txBody>
      </p:sp>
      <p:sp>
        <p:nvSpPr>
          <p:cNvPr id="23" name="TextBox 23"/>
          <p:cNvSpPr txBox="1"/>
          <p:nvPr/>
        </p:nvSpPr>
        <p:spPr>
          <a:xfrm>
            <a:off x="4876800" y="3771900"/>
            <a:ext cx="12962456" cy="2648097"/>
          </a:xfrm>
          <a:prstGeom prst="rect">
            <a:avLst/>
          </a:prstGeom>
        </p:spPr>
        <p:txBody>
          <a:bodyPr wrap="square" lIns="0" tIns="0" rIns="0" bIns="0" rtlCol="0" anchor="t">
            <a:spAutoFit/>
          </a:bodyPr>
          <a:lstStyle/>
          <a:p>
            <a:pPr algn="l">
              <a:lnSpc>
                <a:spcPts val="4249"/>
              </a:lnSpc>
            </a:pPr>
            <a:r>
              <a:rPr lang="en-US" sz="2499" dirty="0">
                <a:solidFill>
                  <a:srgbClr val="F4F4F4"/>
                </a:solidFill>
                <a:latin typeface="Poppins"/>
                <a:ea typeface="Poppins"/>
                <a:cs typeface="Poppins"/>
                <a:sym typeface="Poppins"/>
              </a:rPr>
              <a:t>Experience the future of mobility with </a:t>
            </a:r>
            <a:r>
              <a:rPr lang="en-US" sz="2499" b="1" dirty="0">
                <a:solidFill>
                  <a:schemeClr val="bg1"/>
                </a:solidFill>
                <a:latin typeface="Poppins"/>
                <a:ea typeface="Poppins"/>
                <a:cs typeface="Poppins"/>
                <a:sym typeface="Poppins"/>
              </a:rPr>
              <a:t>Motor</a:t>
            </a:r>
            <a:r>
              <a:rPr lang="en-US" sz="2499" b="1" dirty="0">
                <a:solidFill>
                  <a:schemeClr val="accent6">
                    <a:lumMod val="75000"/>
                  </a:schemeClr>
                </a:solidFill>
                <a:latin typeface="Poppins"/>
                <a:ea typeface="Poppins"/>
                <a:cs typeface="Poppins"/>
                <a:sym typeface="Poppins"/>
              </a:rPr>
              <a:t> </a:t>
            </a:r>
            <a:r>
              <a:rPr lang="en-US" sz="2499" b="1" dirty="0">
                <a:solidFill>
                  <a:schemeClr val="bg1"/>
                </a:solidFill>
                <a:latin typeface="Poppins"/>
                <a:ea typeface="Poppins"/>
                <a:cs typeface="Poppins"/>
                <a:sym typeface="Poppins"/>
              </a:rPr>
              <a:t>Connect</a:t>
            </a:r>
            <a:endParaRPr lang="en-US" sz="2499" b="1" dirty="0">
              <a:solidFill>
                <a:schemeClr val="accent6">
                  <a:lumMod val="75000"/>
                </a:schemeClr>
              </a:solidFill>
              <a:latin typeface="Poppins"/>
              <a:ea typeface="Poppins"/>
              <a:cs typeface="Poppins"/>
              <a:sym typeface="Poppins"/>
            </a:endParaRPr>
          </a:p>
          <a:p>
            <a:pPr algn="l">
              <a:lnSpc>
                <a:spcPts val="4249"/>
              </a:lnSpc>
            </a:pPr>
            <a:endParaRPr lang="en-US" sz="2499" dirty="0">
              <a:solidFill>
                <a:srgbClr val="F4F4F4"/>
              </a:solidFill>
              <a:latin typeface="Poppins"/>
              <a:ea typeface="Poppins"/>
              <a:cs typeface="Poppins"/>
              <a:sym typeface="Poppins"/>
            </a:endParaRPr>
          </a:p>
          <a:p>
            <a:pPr algn="just">
              <a:lnSpc>
                <a:spcPts val="4249"/>
              </a:lnSpc>
            </a:pPr>
            <a:r>
              <a:rPr lang="en-US" sz="2499" dirty="0">
                <a:solidFill>
                  <a:srgbClr val="F4F4F4"/>
                </a:solidFill>
                <a:latin typeface="Poppins"/>
                <a:ea typeface="Poppins"/>
                <a:cs typeface="Poppins"/>
                <a:sym typeface="Poppins"/>
              </a:rPr>
              <a:t> We're leading the way with innovative, sustainable solutions that seamlessly connect you to personalized mobility options. Our commitment to trust, innovation, and exceptional service ensures an unparalleled driving experience."</a:t>
            </a:r>
          </a:p>
        </p:txBody>
      </p:sp>
      <p:sp>
        <p:nvSpPr>
          <p:cNvPr id="29" name="TextBox 29"/>
          <p:cNvSpPr txBox="1"/>
          <p:nvPr/>
        </p:nvSpPr>
        <p:spPr>
          <a:xfrm>
            <a:off x="60428" y="860887"/>
            <a:ext cx="4282972" cy="339837"/>
          </a:xfrm>
          <a:prstGeom prst="rect">
            <a:avLst/>
          </a:prstGeom>
        </p:spPr>
        <p:txBody>
          <a:bodyPr wrap="square" lIns="0" tIns="0" rIns="0" bIns="0" rtlCol="0" anchor="t">
            <a:spAutoFit/>
          </a:bodyPr>
          <a:lstStyle/>
          <a:p>
            <a:pPr algn="l">
              <a:lnSpc>
                <a:spcPts val="2586"/>
              </a:lnSpc>
              <a:spcBef>
                <a:spcPct val="0"/>
              </a:spcBef>
            </a:pPr>
            <a:r>
              <a:rPr lang="en-US" sz="2500" b="1" dirty="0">
                <a:solidFill>
                  <a:schemeClr val="bg1"/>
                </a:solidFill>
                <a:latin typeface="Poppins Bold Italics"/>
                <a:ea typeface="Poppins Bold Italics"/>
                <a:cs typeface="Poppins Bold Italics"/>
                <a:sym typeface="Poppins Bold Italics"/>
              </a:rPr>
              <a:t>MOTOR</a:t>
            </a:r>
            <a:r>
              <a:rPr lang="en-US" sz="2500" b="1" dirty="0">
                <a:solidFill>
                  <a:srgbClr val="FE4100"/>
                </a:solidFill>
                <a:latin typeface="Poppins Bold Italics"/>
                <a:ea typeface="Poppins Bold Italics"/>
                <a:cs typeface="Poppins Bold Italics"/>
                <a:sym typeface="Poppins Bold Italics"/>
              </a:rPr>
              <a:t> </a:t>
            </a:r>
            <a:r>
              <a:rPr lang="en-US" sz="2500" b="1" dirty="0">
                <a:solidFill>
                  <a:schemeClr val="bg1"/>
                </a:solidFill>
                <a:latin typeface="Poppins Bold Italics"/>
                <a:ea typeface="Poppins Bold Italics"/>
                <a:cs typeface="Poppins Bold Italics"/>
                <a:sym typeface="Poppins Bold Italics"/>
              </a:rPr>
              <a:t>CONNECT</a:t>
            </a:r>
          </a:p>
        </p:txBody>
      </p:sp>
      <p:sp>
        <p:nvSpPr>
          <p:cNvPr id="30" name="TextBox 30"/>
          <p:cNvSpPr txBox="1"/>
          <p:nvPr/>
        </p:nvSpPr>
        <p:spPr>
          <a:xfrm>
            <a:off x="14247352" y="8899558"/>
            <a:ext cx="3011948" cy="358775"/>
          </a:xfrm>
          <a:prstGeom prst="rect">
            <a:avLst/>
          </a:prstGeom>
        </p:spPr>
        <p:txBody>
          <a:bodyPr lIns="0" tIns="0" rIns="0" bIns="0" rtlCol="0" anchor="t">
            <a:spAutoFit/>
          </a:bodyPr>
          <a:lstStyle/>
          <a:p>
            <a:pPr algn="r">
              <a:lnSpc>
                <a:spcPts val="2799"/>
              </a:lnSpc>
              <a:spcBef>
                <a:spcPct val="0"/>
              </a:spcBef>
            </a:pPr>
            <a:r>
              <a:rPr lang="en-US" sz="1999" dirty="0">
                <a:solidFill>
                  <a:srgbClr val="F4F4F4"/>
                </a:solidFill>
                <a:latin typeface="Poppins"/>
                <a:ea typeface="Poppins"/>
                <a:cs typeface="Poppins"/>
                <a:sym typeface="Poppins"/>
              </a:rPr>
              <a:t>2025 Presentation</a:t>
            </a:r>
          </a:p>
        </p:txBody>
      </p:sp>
      <p:pic>
        <p:nvPicPr>
          <p:cNvPr id="33" name="Picture 32" descr="The interior of a car&#10;&#10;Description automatically generated">
            <a:extLst>
              <a:ext uri="{FF2B5EF4-FFF2-40B4-BE49-F238E27FC236}">
                <a16:creationId xmlns:a16="http://schemas.microsoft.com/office/drawing/2014/main" id="{6A638659-40C9-FEE8-26EA-1756AE43CC20}"/>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3335000" y="6077521"/>
            <a:ext cx="4953000" cy="4953000"/>
          </a:xfrm>
          <a:prstGeom prst="rect">
            <a:avLst/>
          </a:prstGeom>
          <a:effectLst>
            <a:softEdge rad="279400"/>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8B0A16F3-82F7-16A9-7019-7743A3282B57}"/>
            </a:ext>
          </a:extLst>
        </p:cNvPr>
        <p:cNvGrpSpPr/>
        <p:nvPr/>
      </p:nvGrpSpPr>
      <p:grpSpPr>
        <a:xfrm>
          <a:off x="0" y="0"/>
          <a:ext cx="0" cy="0"/>
          <a:chOff x="0" y="0"/>
          <a:chExt cx="0" cy="0"/>
        </a:xfrm>
      </p:grpSpPr>
      <p:pic>
        <p:nvPicPr>
          <p:cNvPr id="3" name="Picture 2" descr="A silver suv with large tires">
            <a:extLst>
              <a:ext uri="{FF2B5EF4-FFF2-40B4-BE49-F238E27FC236}">
                <a16:creationId xmlns:a16="http://schemas.microsoft.com/office/drawing/2014/main" id="{9E5400E0-8291-CBC6-52DF-1023BCC1AC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058400" y="282245"/>
            <a:ext cx="6057900" cy="5295900"/>
          </a:xfrm>
          <a:prstGeom prst="rect">
            <a:avLst/>
          </a:prstGeom>
          <a:effectLst>
            <a:glow rad="304800">
              <a:schemeClr val="tx1">
                <a:alpha val="9000"/>
              </a:schemeClr>
            </a:glow>
            <a:softEdge rad="304800"/>
          </a:effectLst>
        </p:spPr>
      </p:pic>
      <p:grpSp>
        <p:nvGrpSpPr>
          <p:cNvPr id="8" name="Group 8">
            <a:extLst>
              <a:ext uri="{FF2B5EF4-FFF2-40B4-BE49-F238E27FC236}">
                <a16:creationId xmlns:a16="http://schemas.microsoft.com/office/drawing/2014/main" id="{1E7D4133-7636-6436-3C8C-B13666EBB500}"/>
              </a:ext>
            </a:extLst>
          </p:cNvPr>
          <p:cNvGrpSpPr/>
          <p:nvPr/>
        </p:nvGrpSpPr>
        <p:grpSpPr>
          <a:xfrm>
            <a:off x="1436538" y="1529901"/>
            <a:ext cx="6939875" cy="3060963"/>
            <a:chOff x="0" y="0"/>
            <a:chExt cx="7964644" cy="3512957"/>
          </a:xfrm>
        </p:grpSpPr>
        <p:sp>
          <p:nvSpPr>
            <p:cNvPr id="9" name="Freeform 9">
              <a:extLst>
                <a:ext uri="{FF2B5EF4-FFF2-40B4-BE49-F238E27FC236}">
                  <a16:creationId xmlns:a16="http://schemas.microsoft.com/office/drawing/2014/main" id="{92A3B778-6B17-22EF-D895-4082E03BD813}"/>
                </a:ext>
              </a:extLst>
            </p:cNvPr>
            <p:cNvSpPr/>
            <p:nvPr/>
          </p:nvSpPr>
          <p:spPr>
            <a:xfrm flipH="1">
              <a:off x="0" y="0"/>
              <a:ext cx="7964644" cy="3512957"/>
            </a:xfrm>
            <a:custGeom>
              <a:avLst/>
              <a:gdLst/>
              <a:ahLst/>
              <a:cxnLst/>
              <a:rect l="l" t="t" r="r" b="b"/>
              <a:pathLst>
                <a:path w="7964644" h="3512957">
                  <a:moveTo>
                    <a:pt x="7964644" y="3512957"/>
                  </a:moveTo>
                  <a:lnTo>
                    <a:pt x="7039115" y="0"/>
                  </a:lnTo>
                  <a:lnTo>
                    <a:pt x="0" y="0"/>
                  </a:lnTo>
                  <a:lnTo>
                    <a:pt x="925529" y="3512957"/>
                  </a:lnTo>
                  <a:close/>
                </a:path>
              </a:pathLst>
            </a:custGeom>
            <a:blipFill>
              <a:blip r:embed="rId3"/>
              <a:stretch>
                <a:fillRect t="-13765" b="-13765"/>
              </a:stretch>
            </a:blipFill>
          </p:spPr>
          <p:txBody>
            <a:bodyPr/>
            <a:lstStyle/>
            <a:p>
              <a:endParaRPr lang="en-ZA"/>
            </a:p>
          </p:txBody>
        </p:sp>
      </p:grpSp>
      <p:sp>
        <p:nvSpPr>
          <p:cNvPr id="19" name="TextBox 19">
            <a:extLst>
              <a:ext uri="{FF2B5EF4-FFF2-40B4-BE49-F238E27FC236}">
                <a16:creationId xmlns:a16="http://schemas.microsoft.com/office/drawing/2014/main" id="{F77973B8-0DD3-3231-90D2-B52967746D29}"/>
              </a:ext>
            </a:extLst>
          </p:cNvPr>
          <p:cNvSpPr txBox="1"/>
          <p:nvPr/>
        </p:nvSpPr>
        <p:spPr>
          <a:xfrm>
            <a:off x="991620" y="952500"/>
            <a:ext cx="3427979" cy="359073"/>
          </a:xfrm>
          <a:prstGeom prst="rect">
            <a:avLst/>
          </a:prstGeom>
        </p:spPr>
        <p:txBody>
          <a:bodyPr wrap="square" lIns="0" tIns="0" rIns="0" bIns="0" rtlCol="0" anchor="t">
            <a:spAutoFit/>
          </a:bodyPr>
          <a:lstStyle/>
          <a:p>
            <a:pPr algn="l">
              <a:lnSpc>
                <a:spcPts val="2800"/>
              </a:lnSpc>
              <a:spcBef>
                <a:spcPct val="0"/>
              </a:spcBef>
            </a:pPr>
            <a:r>
              <a:rPr lang="en-US" sz="2500" b="1" i="1" dirty="0">
                <a:solidFill>
                  <a:schemeClr val="bg1"/>
                </a:solidFill>
                <a:latin typeface="Poppins Bold Italics"/>
                <a:ea typeface="Poppins Bold Italics"/>
                <a:cs typeface="Poppins Bold Italics"/>
                <a:sym typeface="Poppins Bold Italics"/>
              </a:rPr>
              <a:t>MOTOR</a:t>
            </a:r>
            <a:r>
              <a:rPr lang="en-US" sz="2500" b="1" i="1" dirty="0">
                <a:solidFill>
                  <a:srgbClr val="FE4100"/>
                </a:solidFill>
                <a:latin typeface="Poppins Bold Italics"/>
                <a:ea typeface="Poppins Bold Italics"/>
                <a:cs typeface="Poppins Bold Italics"/>
                <a:sym typeface="Poppins Bold Italics"/>
              </a:rPr>
              <a:t> </a:t>
            </a:r>
            <a:r>
              <a:rPr lang="en-US" sz="2500" b="1" i="1" dirty="0">
                <a:solidFill>
                  <a:schemeClr val="bg1"/>
                </a:solidFill>
                <a:latin typeface="Poppins Bold Italics"/>
                <a:ea typeface="Poppins Bold Italics"/>
                <a:cs typeface="Poppins Bold Italics"/>
                <a:sym typeface="Poppins Bold Italics"/>
              </a:rPr>
              <a:t>CONNECT</a:t>
            </a:r>
          </a:p>
        </p:txBody>
      </p:sp>
      <p:sp>
        <p:nvSpPr>
          <p:cNvPr id="20" name="TextBox 20">
            <a:extLst>
              <a:ext uri="{FF2B5EF4-FFF2-40B4-BE49-F238E27FC236}">
                <a16:creationId xmlns:a16="http://schemas.microsoft.com/office/drawing/2014/main" id="{16311931-6E53-8AFD-EC56-565C8F8A7AAF}"/>
              </a:ext>
            </a:extLst>
          </p:cNvPr>
          <p:cNvSpPr txBox="1"/>
          <p:nvPr/>
        </p:nvSpPr>
        <p:spPr>
          <a:xfrm>
            <a:off x="14247352" y="8899558"/>
            <a:ext cx="3011948" cy="358775"/>
          </a:xfrm>
          <a:prstGeom prst="rect">
            <a:avLst/>
          </a:prstGeom>
        </p:spPr>
        <p:txBody>
          <a:bodyPr lIns="0" tIns="0" rIns="0" bIns="0" rtlCol="0" anchor="t">
            <a:spAutoFit/>
          </a:bodyPr>
          <a:lstStyle/>
          <a:p>
            <a:pPr algn="r">
              <a:lnSpc>
                <a:spcPts val="2799"/>
              </a:lnSpc>
              <a:spcBef>
                <a:spcPct val="0"/>
              </a:spcBef>
            </a:pPr>
            <a:r>
              <a:rPr lang="en-US" sz="1999" dirty="0">
                <a:solidFill>
                  <a:srgbClr val="F4F4F4"/>
                </a:solidFill>
                <a:latin typeface="Poppins"/>
                <a:ea typeface="Poppins"/>
                <a:cs typeface="Poppins"/>
                <a:sym typeface="Poppins"/>
              </a:rPr>
              <a:t>2025 Presentation</a:t>
            </a:r>
          </a:p>
        </p:txBody>
      </p:sp>
      <p:sp>
        <p:nvSpPr>
          <p:cNvPr id="21" name="TextBox 21">
            <a:extLst>
              <a:ext uri="{FF2B5EF4-FFF2-40B4-BE49-F238E27FC236}">
                <a16:creationId xmlns:a16="http://schemas.microsoft.com/office/drawing/2014/main" id="{FC9FB6CB-2D42-67D4-EAC4-5EC7E13DD2E1}"/>
              </a:ext>
            </a:extLst>
          </p:cNvPr>
          <p:cNvSpPr txBox="1"/>
          <p:nvPr/>
        </p:nvSpPr>
        <p:spPr>
          <a:xfrm>
            <a:off x="457200" y="5578145"/>
            <a:ext cx="14173200" cy="982257"/>
          </a:xfrm>
          <a:prstGeom prst="rect">
            <a:avLst/>
          </a:prstGeom>
        </p:spPr>
        <p:txBody>
          <a:bodyPr wrap="square" lIns="0" tIns="0" rIns="0" bIns="0" rtlCol="0" anchor="t">
            <a:spAutoFit/>
          </a:bodyPr>
          <a:lstStyle/>
          <a:p>
            <a:pPr algn="l">
              <a:lnSpc>
                <a:spcPts val="7629"/>
              </a:lnSpc>
            </a:pPr>
            <a:r>
              <a:rPr lang="en-US" sz="6999" b="1" i="1" dirty="0">
                <a:solidFill>
                  <a:schemeClr val="bg1"/>
                </a:solidFill>
                <a:latin typeface="Poppins Bold Italics"/>
                <a:ea typeface="Poppins Bold Italics"/>
                <a:cs typeface="Poppins Bold Italics"/>
                <a:sym typeface="Poppins Bold Italics"/>
              </a:rPr>
              <a:t>LATEST</a:t>
            </a:r>
            <a:r>
              <a:rPr lang="en-US" sz="6999" b="1" i="1" dirty="0">
                <a:solidFill>
                  <a:srgbClr val="FE4100"/>
                </a:solidFill>
                <a:latin typeface="Poppins Bold Italics"/>
                <a:ea typeface="Poppins Bold Italics"/>
                <a:cs typeface="Poppins Bold Italics"/>
                <a:sym typeface="Poppins Bold Italics"/>
              </a:rPr>
              <a:t> </a:t>
            </a:r>
            <a:r>
              <a:rPr lang="en-US" sz="6999" b="1" i="1" dirty="0">
                <a:solidFill>
                  <a:schemeClr val="bg1"/>
                </a:solidFill>
                <a:latin typeface="Poppins Bold Italics"/>
                <a:ea typeface="Poppins Bold Italics"/>
                <a:cs typeface="Poppins Bold Italics"/>
                <a:sym typeface="Poppins Bold Italics"/>
              </a:rPr>
              <a:t>PORTFOLIO</a:t>
            </a:r>
          </a:p>
        </p:txBody>
      </p:sp>
      <p:sp>
        <p:nvSpPr>
          <p:cNvPr id="22" name="TextBox 22">
            <a:extLst>
              <a:ext uri="{FF2B5EF4-FFF2-40B4-BE49-F238E27FC236}">
                <a16:creationId xmlns:a16="http://schemas.microsoft.com/office/drawing/2014/main" id="{E37DFB55-17AC-A788-367D-9CF77787DF65}"/>
              </a:ext>
            </a:extLst>
          </p:cNvPr>
          <p:cNvSpPr txBox="1"/>
          <p:nvPr/>
        </p:nvSpPr>
        <p:spPr>
          <a:xfrm>
            <a:off x="914400" y="6972299"/>
            <a:ext cx="14173200" cy="1500411"/>
          </a:xfrm>
          <a:prstGeom prst="rect">
            <a:avLst/>
          </a:prstGeom>
        </p:spPr>
        <p:txBody>
          <a:bodyPr wrap="square" lIns="0" tIns="0" rIns="0" bIns="0" rtlCol="0" anchor="t">
            <a:spAutoFit/>
          </a:bodyPr>
          <a:lstStyle/>
          <a:p>
            <a:pPr algn="just">
              <a:lnSpc>
                <a:spcPts val="4029"/>
              </a:lnSpc>
            </a:pPr>
            <a:r>
              <a:rPr lang="en-US" sz="2500" dirty="0">
                <a:solidFill>
                  <a:srgbClr val="F4F4F4"/>
                </a:solidFill>
                <a:latin typeface="Poppins"/>
                <a:ea typeface="Poppins"/>
                <a:cs typeface="Poppins"/>
                <a:sym typeface="Poppins"/>
              </a:rPr>
              <a:t>Explore our extensive fleet of new cars, featuring the latest models from top brands. Whether you're seeking a sleek sedan, a rugged SUV, or a fuel-efficient hybrid, we have the perfect vehicle to match your lifestyle.</a:t>
            </a:r>
          </a:p>
        </p:txBody>
      </p:sp>
      <p:sp>
        <p:nvSpPr>
          <p:cNvPr id="24" name="Freeform 24">
            <a:extLst>
              <a:ext uri="{FF2B5EF4-FFF2-40B4-BE49-F238E27FC236}">
                <a16:creationId xmlns:a16="http://schemas.microsoft.com/office/drawing/2014/main" id="{8853D9CC-9568-B886-1842-3F5EC6016D21}"/>
              </a:ext>
            </a:extLst>
          </p:cNvPr>
          <p:cNvSpPr/>
          <p:nvPr/>
        </p:nvSpPr>
        <p:spPr>
          <a:xfrm>
            <a:off x="16459200" y="38101"/>
            <a:ext cx="1737672" cy="1284726"/>
          </a:xfrm>
          <a:custGeom>
            <a:avLst/>
            <a:gdLst/>
            <a:ahLst/>
            <a:cxnLst/>
            <a:rect l="l" t="t" r="r" b="b"/>
            <a:pathLst>
              <a:path w="2036819" h="1562795">
                <a:moveTo>
                  <a:pt x="0" y="0"/>
                </a:moveTo>
                <a:lnTo>
                  <a:pt x="2036818" y="0"/>
                </a:lnTo>
                <a:lnTo>
                  <a:pt x="2036818" y="1562795"/>
                </a:lnTo>
                <a:lnTo>
                  <a:pt x="0" y="156279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ZA"/>
          </a:p>
        </p:txBody>
      </p:sp>
    </p:spTree>
    <p:extLst>
      <p:ext uri="{BB962C8B-B14F-4D97-AF65-F5344CB8AC3E}">
        <p14:creationId xmlns:p14="http://schemas.microsoft.com/office/powerpoint/2010/main" val="27216546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14" name="Group 14"/>
          <p:cNvGrpSpPr/>
          <p:nvPr/>
        </p:nvGrpSpPr>
        <p:grpSpPr>
          <a:xfrm>
            <a:off x="8144473" y="9125365"/>
            <a:ext cx="550755" cy="550755"/>
            <a:chOff x="0" y="0"/>
            <a:chExt cx="812800" cy="812800"/>
          </a:xfrm>
        </p:grpSpPr>
        <p:sp>
          <p:nvSpPr>
            <p:cNvPr id="15" name="Freeform 15"/>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E4100"/>
            </a:solidFill>
            <a:ln cap="sq">
              <a:noFill/>
              <a:prstDash val="solid"/>
              <a:miter/>
            </a:ln>
          </p:spPr>
          <p:txBody>
            <a:bodyPr/>
            <a:lstStyle/>
            <a:p>
              <a:endParaRPr lang="en-ZA"/>
            </a:p>
          </p:txBody>
        </p:sp>
        <p:sp>
          <p:nvSpPr>
            <p:cNvPr id="16" name="TextBox 16"/>
            <p:cNvSpPr txBox="1"/>
            <p:nvPr/>
          </p:nvSpPr>
          <p:spPr>
            <a:xfrm>
              <a:off x="0" y="-228600"/>
              <a:ext cx="812800" cy="1041400"/>
            </a:xfrm>
            <a:prstGeom prst="rect">
              <a:avLst/>
            </a:prstGeom>
          </p:spPr>
          <p:txBody>
            <a:bodyPr lIns="254000" tIns="254000" rIns="254000" bIns="254000" rtlCol="0" anchor="ctr"/>
            <a:lstStyle/>
            <a:p>
              <a:pPr algn="ctr">
                <a:lnSpc>
                  <a:spcPts val="11340"/>
                </a:lnSpc>
              </a:pPr>
              <a:endParaRPr/>
            </a:p>
          </p:txBody>
        </p:sp>
      </p:grpSp>
      <p:grpSp>
        <p:nvGrpSpPr>
          <p:cNvPr id="17" name="Group 17"/>
          <p:cNvGrpSpPr/>
          <p:nvPr/>
        </p:nvGrpSpPr>
        <p:grpSpPr>
          <a:xfrm>
            <a:off x="8140097" y="7045995"/>
            <a:ext cx="550755" cy="550755"/>
            <a:chOff x="0" y="0"/>
            <a:chExt cx="812800" cy="812800"/>
          </a:xfrm>
        </p:grpSpPr>
        <p:sp>
          <p:nvSpPr>
            <p:cNvPr id="18" name="Freeform 18"/>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E4100"/>
            </a:solidFill>
            <a:ln cap="sq">
              <a:noFill/>
              <a:prstDash val="solid"/>
              <a:miter/>
            </a:ln>
          </p:spPr>
          <p:txBody>
            <a:bodyPr/>
            <a:lstStyle/>
            <a:p>
              <a:endParaRPr lang="en-ZA"/>
            </a:p>
          </p:txBody>
        </p:sp>
        <p:sp>
          <p:nvSpPr>
            <p:cNvPr id="19" name="TextBox 19"/>
            <p:cNvSpPr txBox="1"/>
            <p:nvPr/>
          </p:nvSpPr>
          <p:spPr>
            <a:xfrm>
              <a:off x="0" y="-228600"/>
              <a:ext cx="812800" cy="1041400"/>
            </a:xfrm>
            <a:prstGeom prst="rect">
              <a:avLst/>
            </a:prstGeom>
          </p:spPr>
          <p:txBody>
            <a:bodyPr lIns="254000" tIns="254000" rIns="254000" bIns="254000" rtlCol="0" anchor="ctr"/>
            <a:lstStyle/>
            <a:p>
              <a:pPr algn="ctr">
                <a:lnSpc>
                  <a:spcPts val="11340"/>
                </a:lnSpc>
              </a:pPr>
              <a:endParaRPr/>
            </a:p>
          </p:txBody>
        </p:sp>
      </p:grpSp>
      <p:grpSp>
        <p:nvGrpSpPr>
          <p:cNvPr id="20" name="Group 20"/>
          <p:cNvGrpSpPr/>
          <p:nvPr/>
        </p:nvGrpSpPr>
        <p:grpSpPr>
          <a:xfrm>
            <a:off x="13111447" y="7045995"/>
            <a:ext cx="550755" cy="550755"/>
            <a:chOff x="0" y="0"/>
            <a:chExt cx="812800" cy="812800"/>
          </a:xfrm>
        </p:grpSpPr>
        <p:sp>
          <p:nvSpPr>
            <p:cNvPr id="21" name="Freeform 21"/>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E4100"/>
            </a:solidFill>
            <a:ln cap="sq">
              <a:noFill/>
              <a:prstDash val="solid"/>
              <a:miter/>
            </a:ln>
          </p:spPr>
          <p:txBody>
            <a:bodyPr/>
            <a:lstStyle/>
            <a:p>
              <a:endParaRPr lang="en-ZA"/>
            </a:p>
          </p:txBody>
        </p:sp>
        <p:sp>
          <p:nvSpPr>
            <p:cNvPr id="22" name="TextBox 22"/>
            <p:cNvSpPr txBox="1"/>
            <p:nvPr/>
          </p:nvSpPr>
          <p:spPr>
            <a:xfrm>
              <a:off x="0" y="-228600"/>
              <a:ext cx="812800" cy="1041400"/>
            </a:xfrm>
            <a:prstGeom prst="rect">
              <a:avLst/>
            </a:prstGeom>
          </p:spPr>
          <p:txBody>
            <a:bodyPr lIns="254000" tIns="254000" rIns="254000" bIns="254000" rtlCol="0" anchor="ctr"/>
            <a:lstStyle/>
            <a:p>
              <a:pPr algn="ctr">
                <a:lnSpc>
                  <a:spcPts val="11340"/>
                </a:lnSpc>
              </a:pPr>
              <a:endParaRPr/>
            </a:p>
          </p:txBody>
        </p:sp>
      </p:grpSp>
      <p:sp>
        <p:nvSpPr>
          <p:cNvPr id="23" name="Freeform 23"/>
          <p:cNvSpPr/>
          <p:nvPr/>
        </p:nvSpPr>
        <p:spPr>
          <a:xfrm>
            <a:off x="13178134" y="7228301"/>
            <a:ext cx="277401" cy="277401"/>
          </a:xfrm>
          <a:custGeom>
            <a:avLst/>
            <a:gdLst/>
            <a:ahLst/>
            <a:cxnLst/>
            <a:rect l="l" t="t" r="r" b="b"/>
            <a:pathLst>
              <a:path w="277401" h="277401">
                <a:moveTo>
                  <a:pt x="0" y="0"/>
                </a:moveTo>
                <a:lnTo>
                  <a:pt x="277401" y="0"/>
                </a:lnTo>
                <a:lnTo>
                  <a:pt x="277401" y="277402"/>
                </a:lnTo>
                <a:lnTo>
                  <a:pt x="0" y="277402"/>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ZA"/>
          </a:p>
        </p:txBody>
      </p:sp>
      <p:sp>
        <p:nvSpPr>
          <p:cNvPr id="24" name="Freeform 24"/>
          <p:cNvSpPr/>
          <p:nvPr/>
        </p:nvSpPr>
        <p:spPr>
          <a:xfrm>
            <a:off x="8245340" y="7211890"/>
            <a:ext cx="265338" cy="265338"/>
          </a:xfrm>
          <a:custGeom>
            <a:avLst/>
            <a:gdLst/>
            <a:ahLst/>
            <a:cxnLst/>
            <a:rect l="l" t="t" r="r" b="b"/>
            <a:pathLst>
              <a:path w="265338" h="265338">
                <a:moveTo>
                  <a:pt x="0" y="0"/>
                </a:moveTo>
                <a:lnTo>
                  <a:pt x="265338" y="0"/>
                </a:lnTo>
                <a:lnTo>
                  <a:pt x="265338" y="265338"/>
                </a:lnTo>
                <a:lnTo>
                  <a:pt x="0" y="265338"/>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ZA"/>
          </a:p>
        </p:txBody>
      </p:sp>
      <p:grpSp>
        <p:nvGrpSpPr>
          <p:cNvPr id="25" name="Group 25"/>
          <p:cNvGrpSpPr/>
          <p:nvPr/>
        </p:nvGrpSpPr>
        <p:grpSpPr>
          <a:xfrm>
            <a:off x="13167991" y="9305713"/>
            <a:ext cx="550755" cy="550755"/>
            <a:chOff x="0" y="0"/>
            <a:chExt cx="812800" cy="812800"/>
          </a:xfrm>
        </p:grpSpPr>
        <p:sp>
          <p:nvSpPr>
            <p:cNvPr id="26" name="Freeform 26"/>
            <p:cNvSpPr/>
            <p:nvPr/>
          </p:nvSpPr>
          <p:spPr>
            <a:xfrm>
              <a:off x="0" y="0"/>
              <a:ext cx="812800" cy="812800"/>
            </a:xfrm>
            <a:custGeom>
              <a:avLst/>
              <a:gdLst/>
              <a:ahLst/>
              <a:cxnLst/>
              <a:rect l="l" t="t" r="r" b="b"/>
              <a:pathLst>
                <a:path w="812800" h="812800">
                  <a:moveTo>
                    <a:pt x="0" y="0"/>
                  </a:moveTo>
                  <a:lnTo>
                    <a:pt x="812800" y="0"/>
                  </a:lnTo>
                  <a:lnTo>
                    <a:pt x="812800" y="812800"/>
                  </a:lnTo>
                  <a:lnTo>
                    <a:pt x="0" y="812800"/>
                  </a:lnTo>
                  <a:close/>
                </a:path>
              </a:pathLst>
            </a:custGeom>
            <a:solidFill>
              <a:srgbClr val="FE4100"/>
            </a:solidFill>
            <a:ln cap="sq">
              <a:noFill/>
              <a:prstDash val="solid"/>
              <a:miter/>
            </a:ln>
          </p:spPr>
          <p:txBody>
            <a:bodyPr/>
            <a:lstStyle/>
            <a:p>
              <a:endParaRPr lang="en-ZA"/>
            </a:p>
          </p:txBody>
        </p:sp>
        <p:sp>
          <p:nvSpPr>
            <p:cNvPr id="27" name="TextBox 27"/>
            <p:cNvSpPr txBox="1"/>
            <p:nvPr/>
          </p:nvSpPr>
          <p:spPr>
            <a:xfrm>
              <a:off x="0" y="-228600"/>
              <a:ext cx="812800" cy="1041400"/>
            </a:xfrm>
            <a:prstGeom prst="rect">
              <a:avLst/>
            </a:prstGeom>
          </p:spPr>
          <p:txBody>
            <a:bodyPr lIns="254000" tIns="254000" rIns="254000" bIns="254000" rtlCol="0" anchor="ctr"/>
            <a:lstStyle/>
            <a:p>
              <a:pPr algn="ctr">
                <a:lnSpc>
                  <a:spcPts val="11340"/>
                </a:lnSpc>
              </a:pPr>
              <a:endParaRPr/>
            </a:p>
          </p:txBody>
        </p:sp>
      </p:grpSp>
      <p:sp>
        <p:nvSpPr>
          <p:cNvPr id="28" name="Freeform 28"/>
          <p:cNvSpPr/>
          <p:nvPr/>
        </p:nvSpPr>
        <p:spPr>
          <a:xfrm>
            <a:off x="13316835" y="9451850"/>
            <a:ext cx="253065" cy="258480"/>
          </a:xfrm>
          <a:custGeom>
            <a:avLst/>
            <a:gdLst/>
            <a:ahLst/>
            <a:cxnLst/>
            <a:rect l="l" t="t" r="r" b="b"/>
            <a:pathLst>
              <a:path w="263383" h="263383">
                <a:moveTo>
                  <a:pt x="0" y="0"/>
                </a:moveTo>
                <a:lnTo>
                  <a:pt x="263383" y="0"/>
                </a:lnTo>
                <a:lnTo>
                  <a:pt x="263383" y="263384"/>
                </a:lnTo>
                <a:lnTo>
                  <a:pt x="0" y="263384"/>
                </a:lnTo>
                <a:lnTo>
                  <a:pt x="0" y="0"/>
                </a:lnTo>
                <a:close/>
              </a:path>
            </a:pathLst>
          </a:custGeom>
          <a:blipFill>
            <a:blip r:embed="rId7">
              <a:extLst>
                <a:ext uri="{96DAC541-7B7A-43D3-8B79-37D633B846F1}">
                  <asvg:svgBlip xmlns:asvg="http://schemas.microsoft.com/office/drawing/2016/SVG/main" r:embed="rId8"/>
                </a:ext>
              </a:extLst>
            </a:blip>
            <a:stretch>
              <a:fillRect/>
            </a:stretch>
          </a:blipFill>
        </p:spPr>
        <p:txBody>
          <a:bodyPr/>
          <a:lstStyle/>
          <a:p>
            <a:endParaRPr lang="en-ZA"/>
          </a:p>
        </p:txBody>
      </p:sp>
      <p:sp>
        <p:nvSpPr>
          <p:cNvPr id="29" name="Freeform 29"/>
          <p:cNvSpPr/>
          <p:nvPr/>
        </p:nvSpPr>
        <p:spPr>
          <a:xfrm>
            <a:off x="8260795" y="9243789"/>
            <a:ext cx="313905" cy="313905"/>
          </a:xfrm>
          <a:custGeom>
            <a:avLst/>
            <a:gdLst/>
            <a:ahLst/>
            <a:cxnLst/>
            <a:rect l="l" t="t" r="r" b="b"/>
            <a:pathLst>
              <a:path w="313905" h="313905">
                <a:moveTo>
                  <a:pt x="0" y="0"/>
                </a:moveTo>
                <a:lnTo>
                  <a:pt x="313904" y="0"/>
                </a:lnTo>
                <a:lnTo>
                  <a:pt x="313904" y="313904"/>
                </a:lnTo>
                <a:lnTo>
                  <a:pt x="0" y="313904"/>
                </a:lnTo>
                <a:lnTo>
                  <a:pt x="0" y="0"/>
                </a:lnTo>
                <a:close/>
              </a:path>
            </a:pathLst>
          </a:custGeom>
          <a:blipFill>
            <a:blip r:embed="rId9">
              <a:extLst>
                <a:ext uri="{96DAC541-7B7A-43D3-8B79-37D633B846F1}">
                  <asvg:svgBlip xmlns:asvg="http://schemas.microsoft.com/office/drawing/2016/SVG/main" r:embed="rId10"/>
                </a:ext>
              </a:extLst>
            </a:blip>
            <a:stretch>
              <a:fillRect/>
            </a:stretch>
          </a:blipFill>
        </p:spPr>
        <p:txBody>
          <a:bodyPr/>
          <a:lstStyle/>
          <a:p>
            <a:endParaRPr lang="en-ZA"/>
          </a:p>
        </p:txBody>
      </p:sp>
      <p:sp>
        <p:nvSpPr>
          <p:cNvPr id="31" name="Freeform 31"/>
          <p:cNvSpPr/>
          <p:nvPr/>
        </p:nvSpPr>
        <p:spPr>
          <a:xfrm>
            <a:off x="13855" y="8940970"/>
            <a:ext cx="1589909" cy="1371600"/>
          </a:xfrm>
          <a:custGeom>
            <a:avLst/>
            <a:gdLst/>
            <a:ahLst/>
            <a:cxnLst/>
            <a:rect l="l" t="t" r="r" b="b"/>
            <a:pathLst>
              <a:path w="2036819" h="1562795">
                <a:moveTo>
                  <a:pt x="0" y="0"/>
                </a:moveTo>
                <a:lnTo>
                  <a:pt x="2036819" y="0"/>
                </a:lnTo>
                <a:lnTo>
                  <a:pt x="2036819" y="1562795"/>
                </a:lnTo>
                <a:lnTo>
                  <a:pt x="0" y="1562795"/>
                </a:lnTo>
                <a:lnTo>
                  <a:pt x="0" y="0"/>
                </a:lnTo>
                <a:close/>
              </a:path>
            </a:pathLst>
          </a:custGeom>
          <a:blipFill>
            <a:blip r:embed="rId11">
              <a:extLst>
                <a:ext uri="{96DAC541-7B7A-43D3-8B79-37D633B846F1}">
                  <asvg:svgBlip xmlns:asvg="http://schemas.microsoft.com/office/drawing/2016/SVG/main" r:embed="rId12"/>
                </a:ext>
              </a:extLst>
            </a:blip>
            <a:stretch>
              <a:fillRect/>
            </a:stretch>
          </a:blipFill>
        </p:spPr>
        <p:txBody>
          <a:bodyPr/>
          <a:lstStyle/>
          <a:p>
            <a:endParaRPr lang="en-ZA"/>
          </a:p>
        </p:txBody>
      </p:sp>
      <p:sp>
        <p:nvSpPr>
          <p:cNvPr id="37" name="TextBox 37"/>
          <p:cNvSpPr txBox="1">
            <a:spLocks noGrp="1" noRot="1" noMove="1" noResize="1" noEditPoints="1" noAdjustHandles="1" noChangeArrowheads="1" noChangeShapeType="1"/>
          </p:cNvSpPr>
          <p:nvPr/>
        </p:nvSpPr>
        <p:spPr>
          <a:xfrm>
            <a:off x="7772400" y="0"/>
            <a:ext cx="6771013" cy="982257"/>
          </a:xfrm>
          <a:prstGeom prst="rect">
            <a:avLst/>
          </a:prstGeom>
        </p:spPr>
        <p:txBody>
          <a:bodyPr wrap="square" lIns="0" tIns="0" rIns="0" bIns="0" rtlCol="0" anchor="t">
            <a:spAutoFit/>
          </a:bodyPr>
          <a:lstStyle/>
          <a:p>
            <a:pPr algn="l">
              <a:lnSpc>
                <a:spcPts val="7629"/>
              </a:lnSpc>
            </a:pPr>
            <a:r>
              <a:rPr lang="en-US" sz="6999" b="1" i="1" dirty="0">
                <a:solidFill>
                  <a:schemeClr val="bg1"/>
                </a:solidFill>
                <a:latin typeface="Poppins Bold Italics"/>
                <a:ea typeface="Poppins Bold Italics"/>
                <a:cs typeface="Poppins Bold Italics"/>
                <a:sym typeface="Poppins Bold Italics"/>
              </a:rPr>
              <a:t>GET IN TOUCH</a:t>
            </a:r>
          </a:p>
        </p:txBody>
      </p:sp>
      <p:sp>
        <p:nvSpPr>
          <p:cNvPr id="38" name="TextBox 38"/>
          <p:cNvSpPr txBox="1">
            <a:spLocks noGrp="1" noRot="1" noMove="1" noResize="1" noEditPoints="1" noAdjustHandles="1" noChangeArrowheads="1" noChangeShapeType="1"/>
          </p:cNvSpPr>
          <p:nvPr/>
        </p:nvSpPr>
        <p:spPr>
          <a:xfrm>
            <a:off x="13848299" y="7305496"/>
            <a:ext cx="4234498" cy="320601"/>
          </a:xfrm>
          <a:prstGeom prst="rect">
            <a:avLst/>
          </a:prstGeom>
        </p:spPr>
        <p:txBody>
          <a:bodyPr wrap="square" lIns="0" tIns="0" rIns="0" bIns="0" rtlCol="0" anchor="t">
            <a:spAutoFit/>
          </a:bodyPr>
          <a:lstStyle/>
          <a:p>
            <a:pPr algn="just">
              <a:lnSpc>
                <a:spcPts val="2360"/>
              </a:lnSpc>
            </a:pPr>
            <a:r>
              <a:rPr lang="en-US" sz="2500" dirty="0">
                <a:solidFill>
                  <a:srgbClr val="F4F4F4"/>
                </a:solidFill>
                <a:latin typeface="Poppins"/>
                <a:ea typeface="Poppins"/>
                <a:cs typeface="Poppins"/>
                <a:sym typeface="Poppins"/>
              </a:rPr>
              <a:t>info@motorconnect.co.za</a:t>
            </a:r>
          </a:p>
        </p:txBody>
      </p:sp>
      <p:sp>
        <p:nvSpPr>
          <p:cNvPr id="39" name="TextBox 39"/>
          <p:cNvSpPr txBox="1">
            <a:spLocks noGrp="1" noRot="1" noMove="1" noResize="1" noEditPoints="1" noAdjustHandles="1" noChangeArrowheads="1" noChangeShapeType="1"/>
          </p:cNvSpPr>
          <p:nvPr/>
        </p:nvSpPr>
        <p:spPr>
          <a:xfrm>
            <a:off x="13848299" y="6772739"/>
            <a:ext cx="1945339" cy="333375"/>
          </a:xfrm>
          <a:prstGeom prst="rect">
            <a:avLst/>
          </a:prstGeom>
        </p:spPr>
        <p:txBody>
          <a:bodyPr lIns="0" tIns="0" rIns="0" bIns="0" rtlCol="0" anchor="t">
            <a:spAutoFit/>
          </a:bodyPr>
          <a:lstStyle/>
          <a:p>
            <a:pPr algn="just">
              <a:lnSpc>
                <a:spcPts val="2400"/>
              </a:lnSpc>
            </a:pPr>
            <a:r>
              <a:rPr lang="en-US" sz="2500" b="1" dirty="0">
                <a:solidFill>
                  <a:srgbClr val="F4F4F4"/>
                </a:solidFill>
                <a:latin typeface="Poppins Bold"/>
                <a:ea typeface="Poppins Bold"/>
                <a:cs typeface="Poppins Bold"/>
                <a:sym typeface="Poppins Bold"/>
              </a:rPr>
              <a:t>Email</a:t>
            </a:r>
          </a:p>
        </p:txBody>
      </p:sp>
      <p:sp>
        <p:nvSpPr>
          <p:cNvPr id="40" name="TextBox 40"/>
          <p:cNvSpPr txBox="1">
            <a:spLocks noGrp="1" noRot="1" noMove="1" noResize="1" noEditPoints="1" noAdjustHandles="1" noChangeArrowheads="1" noChangeShapeType="1"/>
          </p:cNvSpPr>
          <p:nvPr/>
        </p:nvSpPr>
        <p:spPr>
          <a:xfrm>
            <a:off x="8811550" y="9004153"/>
            <a:ext cx="1945339" cy="333375"/>
          </a:xfrm>
          <a:prstGeom prst="rect">
            <a:avLst/>
          </a:prstGeom>
        </p:spPr>
        <p:txBody>
          <a:bodyPr lIns="0" tIns="0" rIns="0" bIns="0" rtlCol="0" anchor="t">
            <a:spAutoFit/>
          </a:bodyPr>
          <a:lstStyle/>
          <a:p>
            <a:pPr algn="l">
              <a:lnSpc>
                <a:spcPts val="2400"/>
              </a:lnSpc>
            </a:pPr>
            <a:r>
              <a:rPr lang="en-US" sz="2500" b="1" dirty="0">
                <a:solidFill>
                  <a:srgbClr val="F4F4F4"/>
                </a:solidFill>
                <a:latin typeface="Poppins Bold"/>
                <a:ea typeface="Poppins Bold"/>
                <a:cs typeface="Poppins Bold"/>
                <a:sym typeface="Poppins Bold"/>
              </a:rPr>
              <a:t>Website</a:t>
            </a:r>
          </a:p>
        </p:txBody>
      </p:sp>
      <p:sp>
        <p:nvSpPr>
          <p:cNvPr id="41" name="TextBox 41"/>
          <p:cNvSpPr txBox="1">
            <a:spLocks noGrp="1" noRot="1" noMove="1" noResize="1" noEditPoints="1" noAdjustHandles="1" noChangeArrowheads="1" noChangeShapeType="1"/>
          </p:cNvSpPr>
          <p:nvPr/>
        </p:nvSpPr>
        <p:spPr>
          <a:xfrm>
            <a:off x="8811549" y="9529981"/>
            <a:ext cx="4134915" cy="320601"/>
          </a:xfrm>
          <a:prstGeom prst="rect">
            <a:avLst/>
          </a:prstGeom>
        </p:spPr>
        <p:txBody>
          <a:bodyPr wrap="square" lIns="0" tIns="0" rIns="0" bIns="0" rtlCol="0" anchor="t">
            <a:spAutoFit/>
          </a:bodyPr>
          <a:lstStyle/>
          <a:p>
            <a:pPr algn="l">
              <a:lnSpc>
                <a:spcPts val="2360"/>
              </a:lnSpc>
            </a:pPr>
            <a:r>
              <a:rPr lang="en-US" sz="2500" dirty="0">
                <a:solidFill>
                  <a:srgbClr val="F4F4F4"/>
                </a:solidFill>
                <a:latin typeface="Poppins"/>
                <a:ea typeface="Poppins"/>
                <a:cs typeface="Poppins"/>
                <a:sym typeface="Poppins"/>
              </a:rPr>
              <a:t>www.motorconnect.co.za</a:t>
            </a:r>
          </a:p>
        </p:txBody>
      </p:sp>
      <p:sp>
        <p:nvSpPr>
          <p:cNvPr id="42" name="TextBox 42"/>
          <p:cNvSpPr txBox="1">
            <a:spLocks noGrp="1" noRot="1" noMove="1" noResize="1" noEditPoints="1" noAdjustHandles="1" noChangeArrowheads="1" noChangeShapeType="1"/>
          </p:cNvSpPr>
          <p:nvPr/>
        </p:nvSpPr>
        <p:spPr>
          <a:xfrm>
            <a:off x="8782431" y="6879307"/>
            <a:ext cx="2446430" cy="333375"/>
          </a:xfrm>
          <a:prstGeom prst="rect">
            <a:avLst/>
          </a:prstGeom>
        </p:spPr>
        <p:txBody>
          <a:bodyPr lIns="0" tIns="0" rIns="0" bIns="0" rtlCol="0" anchor="t">
            <a:spAutoFit/>
          </a:bodyPr>
          <a:lstStyle/>
          <a:p>
            <a:pPr algn="l">
              <a:lnSpc>
                <a:spcPts val="2400"/>
              </a:lnSpc>
            </a:pPr>
            <a:r>
              <a:rPr lang="en-US" sz="2500" b="1" dirty="0">
                <a:solidFill>
                  <a:srgbClr val="F4F4F4"/>
                </a:solidFill>
                <a:latin typeface="Poppins Bold"/>
                <a:ea typeface="Poppins Bold"/>
                <a:cs typeface="Poppins Bold"/>
                <a:sym typeface="Poppins Bold"/>
              </a:rPr>
              <a:t>Phone Number</a:t>
            </a:r>
          </a:p>
        </p:txBody>
      </p:sp>
      <p:sp>
        <p:nvSpPr>
          <p:cNvPr id="43" name="TextBox 43"/>
          <p:cNvSpPr txBox="1">
            <a:spLocks noGrp="1" noRot="1" noMove="1" noResize="1" noEditPoints="1" noAdjustHandles="1" noChangeArrowheads="1" noChangeShapeType="1"/>
          </p:cNvSpPr>
          <p:nvPr/>
        </p:nvSpPr>
        <p:spPr>
          <a:xfrm>
            <a:off x="8811550" y="7344559"/>
            <a:ext cx="2847050" cy="320601"/>
          </a:xfrm>
          <a:prstGeom prst="rect">
            <a:avLst/>
          </a:prstGeom>
        </p:spPr>
        <p:txBody>
          <a:bodyPr wrap="square" lIns="0" tIns="0" rIns="0" bIns="0" rtlCol="0" anchor="t">
            <a:spAutoFit/>
          </a:bodyPr>
          <a:lstStyle/>
          <a:p>
            <a:pPr algn="l">
              <a:lnSpc>
                <a:spcPts val="2360"/>
              </a:lnSpc>
            </a:pPr>
            <a:r>
              <a:rPr lang="en-US" sz="2500" dirty="0">
                <a:solidFill>
                  <a:srgbClr val="F4F4F4"/>
                </a:solidFill>
                <a:latin typeface="Poppins"/>
                <a:ea typeface="Poppins"/>
                <a:cs typeface="Poppins"/>
                <a:sym typeface="Poppins"/>
              </a:rPr>
              <a:t>+27 72 190 5700</a:t>
            </a:r>
          </a:p>
        </p:txBody>
      </p:sp>
      <p:sp>
        <p:nvSpPr>
          <p:cNvPr id="44" name="TextBox 44"/>
          <p:cNvSpPr txBox="1">
            <a:spLocks noGrp="1" noRot="1" noMove="1" noResize="1" noEditPoints="1" noAdjustHandles="1" noChangeArrowheads="1" noChangeShapeType="1"/>
          </p:cNvSpPr>
          <p:nvPr/>
        </p:nvSpPr>
        <p:spPr>
          <a:xfrm>
            <a:off x="13911364" y="8989917"/>
            <a:ext cx="2852636" cy="320601"/>
          </a:xfrm>
          <a:prstGeom prst="rect">
            <a:avLst/>
          </a:prstGeom>
        </p:spPr>
        <p:txBody>
          <a:bodyPr wrap="square" lIns="0" tIns="0" rIns="0" bIns="0" rtlCol="0" anchor="t">
            <a:spAutoFit/>
          </a:bodyPr>
          <a:lstStyle/>
          <a:p>
            <a:pPr algn="just">
              <a:lnSpc>
                <a:spcPts val="2400"/>
              </a:lnSpc>
            </a:pPr>
            <a:r>
              <a:rPr lang="en-US" sz="2500" b="1" dirty="0">
                <a:solidFill>
                  <a:srgbClr val="F4F4F4"/>
                </a:solidFill>
                <a:latin typeface="Poppins Bold"/>
                <a:ea typeface="Poppins Bold"/>
                <a:cs typeface="Poppins Bold"/>
                <a:sym typeface="Poppins Bold"/>
              </a:rPr>
              <a:t>Social Media</a:t>
            </a:r>
          </a:p>
        </p:txBody>
      </p:sp>
      <p:sp>
        <p:nvSpPr>
          <p:cNvPr id="45" name="TextBox 45"/>
          <p:cNvSpPr txBox="1">
            <a:spLocks noGrp="1" noRot="1" noMove="1" noResize="1" noEditPoints="1" noAdjustHandles="1" noChangeArrowheads="1" noChangeShapeType="1"/>
          </p:cNvSpPr>
          <p:nvPr/>
        </p:nvSpPr>
        <p:spPr>
          <a:xfrm>
            <a:off x="13940272" y="9467067"/>
            <a:ext cx="2996680" cy="319405"/>
          </a:xfrm>
          <a:prstGeom prst="rect">
            <a:avLst/>
          </a:prstGeom>
        </p:spPr>
        <p:txBody>
          <a:bodyPr lIns="0" tIns="0" rIns="0" bIns="0" rtlCol="0" anchor="t">
            <a:spAutoFit/>
          </a:bodyPr>
          <a:lstStyle/>
          <a:p>
            <a:pPr algn="just">
              <a:lnSpc>
                <a:spcPts val="2360"/>
              </a:lnSpc>
            </a:pPr>
            <a:r>
              <a:rPr lang="en-US" sz="2500" dirty="0">
                <a:solidFill>
                  <a:srgbClr val="F4F4F4"/>
                </a:solidFill>
                <a:latin typeface="Poppins"/>
                <a:ea typeface="Poppins"/>
                <a:cs typeface="Poppins"/>
                <a:sym typeface="Poppins"/>
              </a:rPr>
              <a:t>@motorconnectza</a:t>
            </a:r>
          </a:p>
        </p:txBody>
      </p:sp>
      <p:sp>
        <p:nvSpPr>
          <p:cNvPr id="46" name="TextBox 46"/>
          <p:cNvSpPr txBox="1">
            <a:spLocks noGrp="1" noRot="1" noMove="1" noResize="1" noEditPoints="1" noAdjustHandles="1" noChangeArrowheads="1" noChangeShapeType="1"/>
          </p:cNvSpPr>
          <p:nvPr/>
        </p:nvSpPr>
        <p:spPr>
          <a:xfrm>
            <a:off x="3886201" y="1350338"/>
            <a:ext cx="14284316" cy="3855927"/>
          </a:xfrm>
          <a:prstGeom prst="rect">
            <a:avLst/>
          </a:prstGeom>
        </p:spPr>
        <p:txBody>
          <a:bodyPr wrap="square" lIns="0" tIns="0" rIns="0" bIns="0" rtlCol="0" anchor="t">
            <a:spAutoFit/>
          </a:bodyPr>
          <a:lstStyle/>
          <a:p>
            <a:pPr algn="just">
              <a:lnSpc>
                <a:spcPts val="3753"/>
              </a:lnSpc>
            </a:pPr>
            <a:r>
              <a:rPr lang="en-US" sz="2500" dirty="0">
                <a:solidFill>
                  <a:srgbClr val="F4F4F4"/>
                </a:solidFill>
                <a:latin typeface="Poppins"/>
                <a:ea typeface="Poppins"/>
                <a:cs typeface="Poppins"/>
                <a:sym typeface="Poppins"/>
              </a:rPr>
              <a:t>Ready to explore the world of effortless mobility?</a:t>
            </a:r>
          </a:p>
          <a:p>
            <a:pPr algn="just">
              <a:lnSpc>
                <a:spcPts val="3753"/>
              </a:lnSpc>
            </a:pPr>
            <a:endParaRPr lang="en-US" sz="2500" dirty="0">
              <a:solidFill>
                <a:srgbClr val="F4F4F4"/>
              </a:solidFill>
              <a:latin typeface="Poppins"/>
              <a:ea typeface="Poppins"/>
              <a:cs typeface="Poppins"/>
              <a:sym typeface="Poppins"/>
            </a:endParaRPr>
          </a:p>
          <a:p>
            <a:pPr algn="just">
              <a:lnSpc>
                <a:spcPts val="3753"/>
              </a:lnSpc>
            </a:pPr>
            <a:r>
              <a:rPr lang="en-US" sz="2500" dirty="0">
                <a:solidFill>
                  <a:srgbClr val="F4F4F4"/>
                </a:solidFill>
                <a:latin typeface="Poppins"/>
                <a:ea typeface="Poppins"/>
                <a:cs typeface="Poppins"/>
                <a:sym typeface="Poppins"/>
              </a:rPr>
              <a:t>Whether you're interested in purchasing a new or pre-owned vehicle, exploring our rental options, inquiring about chauffeur services, or seeking expert advice on financing and insurance, our team is here to guide you.</a:t>
            </a:r>
          </a:p>
          <a:p>
            <a:pPr algn="just">
              <a:lnSpc>
                <a:spcPts val="3753"/>
              </a:lnSpc>
            </a:pPr>
            <a:endParaRPr lang="en-US" sz="2500" dirty="0">
              <a:solidFill>
                <a:srgbClr val="F4F4F4"/>
              </a:solidFill>
              <a:latin typeface="Poppins"/>
              <a:ea typeface="Poppins"/>
              <a:cs typeface="Poppins"/>
              <a:sym typeface="Poppins"/>
            </a:endParaRPr>
          </a:p>
          <a:p>
            <a:pPr algn="just">
              <a:lnSpc>
                <a:spcPts val="3753"/>
              </a:lnSpc>
            </a:pPr>
            <a:r>
              <a:rPr lang="en-US" sz="2500" dirty="0">
                <a:solidFill>
                  <a:srgbClr val="F4F4F4"/>
                </a:solidFill>
                <a:latin typeface="Poppins"/>
                <a:ea typeface="Poppins"/>
                <a:cs typeface="Poppins"/>
                <a:sym typeface="Poppins"/>
              </a:rPr>
              <a:t>                                         Contact us today and experience the Motor Connect difference.</a:t>
            </a:r>
          </a:p>
          <a:p>
            <a:pPr algn="just">
              <a:lnSpc>
                <a:spcPts val="3753"/>
              </a:lnSpc>
            </a:pPr>
            <a:endParaRPr lang="en-US" sz="2207" dirty="0">
              <a:solidFill>
                <a:srgbClr val="F4F4F4"/>
              </a:solidFill>
              <a:latin typeface="Poppins"/>
              <a:ea typeface="Poppins"/>
              <a:cs typeface="Poppins"/>
              <a:sym typeface="Poppins"/>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2" name="Group 2"/>
          <p:cNvGrpSpPr/>
          <p:nvPr/>
        </p:nvGrpSpPr>
        <p:grpSpPr>
          <a:xfrm>
            <a:off x="6324600" y="-1057250"/>
            <a:ext cx="10592991" cy="10287000"/>
            <a:chOff x="0" y="0"/>
            <a:chExt cx="6538883" cy="6350000"/>
          </a:xfrm>
        </p:grpSpPr>
        <p:sp>
          <p:nvSpPr>
            <p:cNvPr id="3" name="Freeform 3"/>
            <p:cNvSpPr/>
            <p:nvPr/>
          </p:nvSpPr>
          <p:spPr>
            <a:xfrm>
              <a:off x="0" y="0"/>
              <a:ext cx="6538883" cy="6350000"/>
            </a:xfrm>
            <a:custGeom>
              <a:avLst/>
              <a:gdLst/>
              <a:ahLst/>
              <a:cxnLst/>
              <a:rect l="l" t="t" r="r" b="b"/>
              <a:pathLst>
                <a:path w="6538883" h="6350000">
                  <a:moveTo>
                    <a:pt x="6538883" y="0"/>
                  </a:moveTo>
                  <a:lnTo>
                    <a:pt x="4185919" y="6350000"/>
                  </a:lnTo>
                  <a:lnTo>
                    <a:pt x="0" y="6350000"/>
                  </a:lnTo>
                  <a:lnTo>
                    <a:pt x="2325575" y="0"/>
                  </a:lnTo>
                  <a:lnTo>
                    <a:pt x="6538883" y="0"/>
                  </a:lnTo>
                  <a:close/>
                </a:path>
              </a:pathLst>
            </a:custGeom>
            <a:blipFill>
              <a:blip r:embed="rId2"/>
              <a:stretch>
                <a:fillRect l="-19801" r="-19801"/>
              </a:stretch>
            </a:blipFill>
          </p:spPr>
          <p:txBody>
            <a:bodyPr/>
            <a:lstStyle/>
            <a:p>
              <a:endParaRPr lang="en-ZA"/>
            </a:p>
          </p:txBody>
        </p:sp>
      </p:grpSp>
      <p:sp>
        <p:nvSpPr>
          <p:cNvPr id="18" name="Freeform 18"/>
          <p:cNvSpPr/>
          <p:nvPr/>
        </p:nvSpPr>
        <p:spPr>
          <a:xfrm rot="6685254">
            <a:off x="5627782" y="2877281"/>
            <a:ext cx="13508455" cy="3829888"/>
          </a:xfrm>
          <a:custGeom>
            <a:avLst/>
            <a:gdLst/>
            <a:ahLst/>
            <a:cxnLst/>
            <a:rect l="l" t="t" r="r" b="b"/>
            <a:pathLst>
              <a:path w="13508455" h="3829888">
                <a:moveTo>
                  <a:pt x="0" y="0"/>
                </a:moveTo>
                <a:lnTo>
                  <a:pt x="13508455" y="0"/>
                </a:lnTo>
                <a:lnTo>
                  <a:pt x="13508455" y="3829888"/>
                </a:lnTo>
                <a:lnTo>
                  <a:pt x="0" y="3829888"/>
                </a:lnTo>
                <a:lnTo>
                  <a:pt x="0" y="0"/>
                </a:lnTo>
                <a:close/>
              </a:path>
            </a:pathLst>
          </a:custGeom>
          <a:blipFill>
            <a:blip r:embed="rId3">
              <a:extLst>
                <a:ext uri="{96DAC541-7B7A-43D3-8B79-37D633B846F1}">
                  <asvg:svgBlip xmlns:asvg="http://schemas.microsoft.com/office/drawing/2016/SVG/main" r:embed="rId4"/>
                </a:ext>
              </a:extLst>
            </a:blip>
            <a:stretch>
              <a:fillRect t="-98915"/>
            </a:stretch>
          </a:blipFill>
        </p:spPr>
        <p:txBody>
          <a:bodyPr/>
          <a:lstStyle/>
          <a:p>
            <a:endParaRPr lang="en-ZA"/>
          </a:p>
        </p:txBody>
      </p:sp>
      <p:sp>
        <p:nvSpPr>
          <p:cNvPr id="20" name="Freeform 20"/>
          <p:cNvSpPr/>
          <p:nvPr/>
        </p:nvSpPr>
        <p:spPr>
          <a:xfrm>
            <a:off x="16057503" y="8448352"/>
            <a:ext cx="2036819" cy="1562795"/>
          </a:xfrm>
          <a:custGeom>
            <a:avLst/>
            <a:gdLst/>
            <a:ahLst/>
            <a:cxnLst/>
            <a:rect l="l" t="t" r="r" b="b"/>
            <a:pathLst>
              <a:path w="2036819" h="1562795">
                <a:moveTo>
                  <a:pt x="0" y="0"/>
                </a:moveTo>
                <a:lnTo>
                  <a:pt x="2036819" y="0"/>
                </a:lnTo>
                <a:lnTo>
                  <a:pt x="2036819" y="1562795"/>
                </a:lnTo>
                <a:lnTo>
                  <a:pt x="0" y="1562795"/>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ZA"/>
          </a:p>
        </p:txBody>
      </p:sp>
      <p:sp>
        <p:nvSpPr>
          <p:cNvPr id="21" name="TextBox 21"/>
          <p:cNvSpPr txBox="1"/>
          <p:nvPr/>
        </p:nvSpPr>
        <p:spPr>
          <a:xfrm>
            <a:off x="991621" y="954526"/>
            <a:ext cx="2894579" cy="359073"/>
          </a:xfrm>
          <a:prstGeom prst="rect">
            <a:avLst/>
          </a:prstGeom>
        </p:spPr>
        <p:txBody>
          <a:bodyPr wrap="square" lIns="0" tIns="0" rIns="0" bIns="0" rtlCol="0" anchor="t">
            <a:spAutoFit/>
          </a:bodyPr>
          <a:lstStyle/>
          <a:p>
            <a:pPr algn="l">
              <a:lnSpc>
                <a:spcPts val="2800"/>
              </a:lnSpc>
              <a:spcBef>
                <a:spcPct val="0"/>
              </a:spcBef>
            </a:pPr>
            <a:r>
              <a:rPr lang="en-US" sz="2500" b="1" i="1" dirty="0">
                <a:solidFill>
                  <a:schemeClr val="bg1"/>
                </a:solidFill>
                <a:latin typeface="Poppins Bold Italics"/>
                <a:ea typeface="Poppins Bold Italics"/>
                <a:cs typeface="Poppins Bold Italics"/>
                <a:sym typeface="Poppins Bold Italics"/>
              </a:rPr>
              <a:t>MOTOR CONNECT</a:t>
            </a:r>
          </a:p>
        </p:txBody>
      </p:sp>
      <p:sp>
        <p:nvSpPr>
          <p:cNvPr id="23" name="TextBox 23"/>
          <p:cNvSpPr txBox="1"/>
          <p:nvPr/>
        </p:nvSpPr>
        <p:spPr>
          <a:xfrm>
            <a:off x="1186233" y="2633819"/>
            <a:ext cx="8827653" cy="1700978"/>
          </a:xfrm>
          <a:prstGeom prst="rect">
            <a:avLst/>
          </a:prstGeom>
        </p:spPr>
        <p:txBody>
          <a:bodyPr lIns="0" tIns="0" rIns="0" bIns="0" rtlCol="0" anchor="t">
            <a:spAutoFit/>
          </a:bodyPr>
          <a:lstStyle/>
          <a:p>
            <a:pPr algn="l">
              <a:lnSpc>
                <a:spcPts val="14394"/>
              </a:lnSpc>
              <a:spcBef>
                <a:spcPct val="0"/>
              </a:spcBef>
            </a:pPr>
            <a:r>
              <a:rPr lang="en-US" sz="8800" b="1" i="1" dirty="0">
                <a:solidFill>
                  <a:schemeClr val="bg1"/>
                </a:solidFill>
                <a:latin typeface="Poppins Bold Italics"/>
                <a:ea typeface="Poppins Bold Italics"/>
                <a:cs typeface="Poppins Bold Italics"/>
                <a:sym typeface="Poppins Bold Italics"/>
              </a:rPr>
              <a:t>THANK</a:t>
            </a:r>
            <a:r>
              <a:rPr lang="en-US" sz="8800" b="1" i="1" dirty="0">
                <a:solidFill>
                  <a:srgbClr val="FE4100"/>
                </a:solidFill>
                <a:latin typeface="Poppins Bold Italics"/>
                <a:ea typeface="Poppins Bold Italics"/>
                <a:cs typeface="Poppins Bold Italics"/>
                <a:sym typeface="Poppins Bold Italics"/>
              </a:rPr>
              <a:t> </a:t>
            </a:r>
            <a:r>
              <a:rPr lang="en-US" sz="8800" b="1" i="1" dirty="0">
                <a:solidFill>
                  <a:schemeClr val="bg1"/>
                </a:solidFill>
                <a:latin typeface="Poppins Bold Italics"/>
                <a:ea typeface="Poppins Bold Italics"/>
                <a:cs typeface="Poppins Bold Italics"/>
                <a:sym typeface="Poppins Bold Italics"/>
              </a:rPr>
              <a:t>YOU</a:t>
            </a:r>
          </a:p>
        </p:txBody>
      </p:sp>
      <p:sp>
        <p:nvSpPr>
          <p:cNvPr id="27" name="TextBox 25">
            <a:extLst>
              <a:ext uri="{FF2B5EF4-FFF2-40B4-BE49-F238E27FC236}">
                <a16:creationId xmlns:a16="http://schemas.microsoft.com/office/drawing/2014/main" id="{344CD80B-AB08-1129-F7BC-7D834AFD2F74}"/>
              </a:ext>
            </a:extLst>
          </p:cNvPr>
          <p:cNvSpPr txBox="1">
            <a:spLocks noGrp="1" noRot="1" noMove="1" noResize="1" noEditPoints="1" noAdjustHandles="1" noChangeArrowheads="1" noChangeShapeType="1"/>
          </p:cNvSpPr>
          <p:nvPr/>
        </p:nvSpPr>
        <p:spPr>
          <a:xfrm>
            <a:off x="3886200" y="4334797"/>
            <a:ext cx="11130851" cy="5648982"/>
          </a:xfrm>
          <a:prstGeom prst="rect">
            <a:avLst/>
          </a:prstGeom>
        </p:spPr>
        <p:txBody>
          <a:bodyPr wrap="square" lIns="0" tIns="0" rIns="0" bIns="0" rtlCol="0" anchor="t">
            <a:spAutoFit/>
          </a:bodyPr>
          <a:lstStyle/>
          <a:p>
            <a:pPr algn="l">
              <a:lnSpc>
                <a:spcPts val="3400"/>
              </a:lnSpc>
            </a:pPr>
            <a:r>
              <a:rPr lang="en-US" sz="2500" dirty="0">
                <a:solidFill>
                  <a:srgbClr val="F4F4F4"/>
                </a:solidFill>
                <a:latin typeface="Poppins"/>
                <a:ea typeface="Poppins"/>
                <a:cs typeface="Poppins"/>
                <a:sym typeface="Poppins"/>
              </a:rPr>
              <a:t>																																																																																																																																																	Explore our latest offers and join the Motor Connect family.</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8" name="Group 8"/>
          <p:cNvGrpSpPr/>
          <p:nvPr/>
        </p:nvGrpSpPr>
        <p:grpSpPr>
          <a:xfrm>
            <a:off x="-467948" y="2016211"/>
            <a:ext cx="19223896" cy="3724065"/>
            <a:chOff x="0" y="0"/>
            <a:chExt cx="2978285" cy="576955"/>
          </a:xfrm>
        </p:grpSpPr>
        <p:sp>
          <p:nvSpPr>
            <p:cNvPr id="9" name="Freeform 9"/>
            <p:cNvSpPr/>
            <p:nvPr/>
          </p:nvSpPr>
          <p:spPr>
            <a:xfrm>
              <a:off x="0" y="0"/>
              <a:ext cx="2978284" cy="576955"/>
            </a:xfrm>
            <a:custGeom>
              <a:avLst/>
              <a:gdLst/>
              <a:ahLst/>
              <a:cxnLst/>
              <a:rect l="l" t="t" r="r" b="b"/>
              <a:pathLst>
                <a:path w="2978284" h="576955">
                  <a:moveTo>
                    <a:pt x="0" y="0"/>
                  </a:moveTo>
                  <a:lnTo>
                    <a:pt x="2978284" y="0"/>
                  </a:lnTo>
                  <a:lnTo>
                    <a:pt x="2978284" y="576955"/>
                  </a:lnTo>
                  <a:lnTo>
                    <a:pt x="0" y="576955"/>
                  </a:lnTo>
                  <a:close/>
                </a:path>
              </a:pathLst>
            </a:custGeom>
            <a:blipFill>
              <a:blip r:embed="rId2"/>
              <a:stretch>
                <a:fillRect t="-71174" b="-172748"/>
              </a:stretch>
            </a:blipFill>
          </p:spPr>
          <p:txBody>
            <a:bodyPr/>
            <a:lstStyle/>
            <a:p>
              <a:endParaRPr lang="en-ZA"/>
            </a:p>
          </p:txBody>
        </p:sp>
      </p:grpSp>
      <p:sp>
        <p:nvSpPr>
          <p:cNvPr id="10" name="TextBox 10"/>
          <p:cNvSpPr txBox="1"/>
          <p:nvPr/>
        </p:nvSpPr>
        <p:spPr>
          <a:xfrm>
            <a:off x="609599" y="6057900"/>
            <a:ext cx="16179003" cy="1853071"/>
          </a:xfrm>
          <a:prstGeom prst="rect">
            <a:avLst/>
          </a:prstGeom>
        </p:spPr>
        <p:txBody>
          <a:bodyPr wrap="square" lIns="0" tIns="0" rIns="0" bIns="0" rtlCol="0" anchor="t">
            <a:spAutoFit/>
          </a:bodyPr>
          <a:lstStyle/>
          <a:p>
            <a:pPr algn="just">
              <a:lnSpc>
                <a:spcPts val="5019"/>
              </a:lnSpc>
            </a:pPr>
            <a:r>
              <a:rPr lang="en-US" sz="2952" dirty="0">
                <a:solidFill>
                  <a:srgbClr val="FFFFFF"/>
                </a:solidFill>
                <a:latin typeface="Poppins"/>
                <a:ea typeface="Poppins"/>
                <a:cs typeface="Poppins"/>
                <a:sym typeface="Poppins"/>
              </a:rPr>
              <a:t>"</a:t>
            </a:r>
            <a:r>
              <a:rPr lang="en-US" sz="2500" dirty="0">
                <a:solidFill>
                  <a:srgbClr val="FFFFFF"/>
                </a:solidFill>
                <a:latin typeface="Poppins"/>
                <a:ea typeface="Poppins"/>
                <a:cs typeface="Poppins"/>
                <a:sym typeface="Poppins"/>
              </a:rPr>
              <a:t>We believe that driving should be an experience. We're more than just a dealership – we're your partner in effortless mobility. We seamlessly connect individuals and businesses alike to personalized solutions, exceeding expectations with trust, innovation, and exceptional service."</a:t>
            </a:r>
          </a:p>
        </p:txBody>
      </p:sp>
      <p:sp>
        <p:nvSpPr>
          <p:cNvPr id="11" name="Freeform 11"/>
          <p:cNvSpPr/>
          <p:nvPr/>
        </p:nvSpPr>
        <p:spPr>
          <a:xfrm>
            <a:off x="19050" y="3332311"/>
            <a:ext cx="9144000" cy="2592487"/>
          </a:xfrm>
          <a:custGeom>
            <a:avLst/>
            <a:gdLst/>
            <a:ahLst/>
            <a:cxnLst/>
            <a:rect l="l" t="t" r="r" b="b"/>
            <a:pathLst>
              <a:path w="9144000" h="2592487">
                <a:moveTo>
                  <a:pt x="0" y="0"/>
                </a:moveTo>
                <a:lnTo>
                  <a:pt x="9144000" y="0"/>
                </a:lnTo>
                <a:lnTo>
                  <a:pt x="9144000" y="2592487"/>
                </a:lnTo>
                <a:lnTo>
                  <a:pt x="0" y="2592487"/>
                </a:lnTo>
                <a:lnTo>
                  <a:pt x="0" y="0"/>
                </a:lnTo>
                <a:close/>
              </a:path>
            </a:pathLst>
          </a:custGeom>
          <a:blipFill>
            <a:blip r:embed="rId3">
              <a:extLst>
                <a:ext uri="{96DAC541-7B7A-43D3-8B79-37D633B846F1}">
                  <asvg:svgBlip xmlns:asvg="http://schemas.microsoft.com/office/drawing/2016/SVG/main" r:embed="rId4"/>
                </a:ext>
              </a:extLst>
            </a:blip>
            <a:stretch>
              <a:fillRect t="-98915"/>
            </a:stretch>
          </a:blipFill>
        </p:spPr>
        <p:txBody>
          <a:bodyPr/>
          <a:lstStyle/>
          <a:p>
            <a:endParaRPr lang="en-ZA"/>
          </a:p>
        </p:txBody>
      </p:sp>
      <p:sp>
        <p:nvSpPr>
          <p:cNvPr id="12" name="Freeform 12"/>
          <p:cNvSpPr/>
          <p:nvPr/>
        </p:nvSpPr>
        <p:spPr>
          <a:xfrm flipH="1">
            <a:off x="9144000" y="3332311"/>
            <a:ext cx="9144000" cy="2592487"/>
          </a:xfrm>
          <a:custGeom>
            <a:avLst/>
            <a:gdLst/>
            <a:ahLst/>
            <a:cxnLst/>
            <a:rect l="l" t="t" r="r" b="b"/>
            <a:pathLst>
              <a:path w="9144000" h="2592487">
                <a:moveTo>
                  <a:pt x="9144000" y="0"/>
                </a:moveTo>
                <a:lnTo>
                  <a:pt x="0" y="0"/>
                </a:lnTo>
                <a:lnTo>
                  <a:pt x="0" y="2592487"/>
                </a:lnTo>
                <a:lnTo>
                  <a:pt x="9144000" y="2592487"/>
                </a:lnTo>
                <a:lnTo>
                  <a:pt x="9144000" y="0"/>
                </a:lnTo>
                <a:close/>
              </a:path>
            </a:pathLst>
          </a:custGeom>
          <a:blipFill>
            <a:blip r:embed="rId3">
              <a:extLst>
                <a:ext uri="{96DAC541-7B7A-43D3-8B79-37D633B846F1}">
                  <asvg:svgBlip xmlns:asvg="http://schemas.microsoft.com/office/drawing/2016/SVG/main" r:embed="rId4"/>
                </a:ext>
              </a:extLst>
            </a:blip>
            <a:stretch>
              <a:fillRect t="-98915"/>
            </a:stretch>
          </a:blipFill>
        </p:spPr>
        <p:txBody>
          <a:bodyPr/>
          <a:lstStyle/>
          <a:p>
            <a:endParaRPr lang="en-ZA"/>
          </a:p>
        </p:txBody>
      </p:sp>
      <p:sp>
        <p:nvSpPr>
          <p:cNvPr id="14" name="Freeform 14"/>
          <p:cNvSpPr/>
          <p:nvPr/>
        </p:nvSpPr>
        <p:spPr>
          <a:xfrm>
            <a:off x="6006556" y="9505602"/>
            <a:ext cx="2036819" cy="1562795"/>
          </a:xfrm>
          <a:custGeom>
            <a:avLst/>
            <a:gdLst/>
            <a:ahLst/>
            <a:cxnLst/>
            <a:rect l="l" t="t" r="r" b="b"/>
            <a:pathLst>
              <a:path w="2036819" h="1562795">
                <a:moveTo>
                  <a:pt x="0" y="0"/>
                </a:moveTo>
                <a:lnTo>
                  <a:pt x="2036818" y="0"/>
                </a:lnTo>
                <a:lnTo>
                  <a:pt x="2036818" y="1562796"/>
                </a:lnTo>
                <a:lnTo>
                  <a:pt x="0" y="1562796"/>
                </a:lnTo>
                <a:lnTo>
                  <a:pt x="0" y="0"/>
                </a:lnTo>
                <a:close/>
              </a:path>
            </a:pathLst>
          </a:custGeom>
          <a:blipFill>
            <a:blip r:embed="rId5">
              <a:extLst>
                <a:ext uri="{96DAC541-7B7A-43D3-8B79-37D633B846F1}">
                  <asvg:svgBlip xmlns:asvg="http://schemas.microsoft.com/office/drawing/2016/SVG/main" r:embed="rId6"/>
                </a:ext>
              </a:extLst>
            </a:blip>
            <a:stretch>
              <a:fillRect/>
            </a:stretch>
          </a:blipFill>
        </p:spPr>
        <p:txBody>
          <a:bodyPr/>
          <a:lstStyle/>
          <a:p>
            <a:endParaRPr lang="en-ZA"/>
          </a:p>
        </p:txBody>
      </p:sp>
      <p:sp>
        <p:nvSpPr>
          <p:cNvPr id="21" name="TextBox 21"/>
          <p:cNvSpPr txBox="1"/>
          <p:nvPr/>
        </p:nvSpPr>
        <p:spPr>
          <a:xfrm>
            <a:off x="991621" y="954526"/>
            <a:ext cx="2894579" cy="339837"/>
          </a:xfrm>
          <a:prstGeom prst="rect">
            <a:avLst/>
          </a:prstGeom>
        </p:spPr>
        <p:txBody>
          <a:bodyPr wrap="square" lIns="0" tIns="0" rIns="0" bIns="0" rtlCol="0" anchor="t">
            <a:spAutoFit/>
          </a:bodyPr>
          <a:lstStyle/>
          <a:p>
            <a:pPr algn="l">
              <a:lnSpc>
                <a:spcPts val="2586"/>
              </a:lnSpc>
              <a:spcBef>
                <a:spcPct val="0"/>
              </a:spcBef>
            </a:pPr>
            <a:r>
              <a:rPr lang="en-US" sz="2500" b="1" i="1" dirty="0">
                <a:solidFill>
                  <a:schemeClr val="bg1"/>
                </a:solidFill>
                <a:latin typeface="Poppins Bold Italics"/>
                <a:ea typeface="Poppins Bold Italics"/>
                <a:cs typeface="Poppins Bold Italics"/>
                <a:sym typeface="Poppins Bold Italics"/>
              </a:rPr>
              <a:t>MOTOR</a:t>
            </a:r>
            <a:r>
              <a:rPr lang="en-US" sz="2400" b="1" i="1" dirty="0">
                <a:solidFill>
                  <a:srgbClr val="FE4100"/>
                </a:solidFill>
                <a:latin typeface="Poppins Bold Italics"/>
                <a:ea typeface="Poppins Bold Italics"/>
                <a:cs typeface="Poppins Bold Italics"/>
                <a:sym typeface="Poppins Bold Italics"/>
              </a:rPr>
              <a:t> </a:t>
            </a:r>
            <a:r>
              <a:rPr lang="en-US" sz="2400" b="1" i="1" dirty="0">
                <a:solidFill>
                  <a:schemeClr val="bg1"/>
                </a:solidFill>
                <a:latin typeface="Poppins Bold Italics"/>
                <a:ea typeface="Poppins Bold Italics"/>
                <a:cs typeface="Poppins Bold Italics"/>
                <a:sym typeface="Poppins Bold Italics"/>
              </a:rPr>
              <a:t>CONNECT</a:t>
            </a:r>
          </a:p>
        </p:txBody>
      </p:sp>
      <p:sp>
        <p:nvSpPr>
          <p:cNvPr id="22" name="TextBox 22"/>
          <p:cNvSpPr txBox="1"/>
          <p:nvPr/>
        </p:nvSpPr>
        <p:spPr>
          <a:xfrm>
            <a:off x="14247352" y="8899558"/>
            <a:ext cx="3011948" cy="358775"/>
          </a:xfrm>
          <a:prstGeom prst="rect">
            <a:avLst/>
          </a:prstGeom>
        </p:spPr>
        <p:txBody>
          <a:bodyPr lIns="0" tIns="0" rIns="0" bIns="0" rtlCol="0" anchor="t">
            <a:spAutoFit/>
          </a:bodyPr>
          <a:lstStyle/>
          <a:p>
            <a:pPr algn="r">
              <a:lnSpc>
                <a:spcPts val="2799"/>
              </a:lnSpc>
              <a:spcBef>
                <a:spcPct val="0"/>
              </a:spcBef>
            </a:pPr>
            <a:r>
              <a:rPr lang="en-US" sz="1999">
                <a:solidFill>
                  <a:srgbClr val="FFFFFF"/>
                </a:solidFill>
                <a:latin typeface="Poppins"/>
                <a:ea typeface="Poppins"/>
                <a:cs typeface="Poppins"/>
                <a:sym typeface="Poppins"/>
              </a:rPr>
              <a:t>2025 Presentation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6" name="Group 6"/>
          <p:cNvGrpSpPr/>
          <p:nvPr/>
        </p:nvGrpSpPr>
        <p:grpSpPr>
          <a:xfrm>
            <a:off x="-304976" y="0"/>
            <a:ext cx="6300073" cy="10287000"/>
            <a:chOff x="0" y="0"/>
            <a:chExt cx="549026" cy="896471"/>
          </a:xfrm>
        </p:grpSpPr>
        <p:sp>
          <p:nvSpPr>
            <p:cNvPr id="7" name="Freeform 7"/>
            <p:cNvSpPr/>
            <p:nvPr/>
          </p:nvSpPr>
          <p:spPr>
            <a:xfrm>
              <a:off x="0" y="0"/>
              <a:ext cx="549026" cy="896471"/>
            </a:xfrm>
            <a:custGeom>
              <a:avLst/>
              <a:gdLst/>
              <a:ahLst/>
              <a:cxnLst/>
              <a:rect l="l" t="t" r="r" b="b"/>
              <a:pathLst>
                <a:path w="549026" h="896471">
                  <a:moveTo>
                    <a:pt x="0" y="0"/>
                  </a:moveTo>
                  <a:lnTo>
                    <a:pt x="345826" y="0"/>
                  </a:lnTo>
                  <a:lnTo>
                    <a:pt x="549026" y="448235"/>
                  </a:lnTo>
                  <a:lnTo>
                    <a:pt x="345826" y="896471"/>
                  </a:lnTo>
                  <a:lnTo>
                    <a:pt x="0" y="896471"/>
                  </a:lnTo>
                  <a:lnTo>
                    <a:pt x="203200" y="448235"/>
                  </a:lnTo>
                  <a:lnTo>
                    <a:pt x="0" y="0"/>
                  </a:lnTo>
                  <a:close/>
                </a:path>
              </a:pathLst>
            </a:custGeom>
            <a:blipFill>
              <a:blip r:embed="rId2"/>
              <a:stretch>
                <a:fillRect l="-80627" r="-80627"/>
              </a:stretch>
            </a:blipFill>
          </p:spPr>
          <p:txBody>
            <a:bodyPr/>
            <a:lstStyle/>
            <a:p>
              <a:endParaRPr lang="en-ZA"/>
            </a:p>
          </p:txBody>
        </p:sp>
      </p:grpSp>
      <p:grpSp>
        <p:nvGrpSpPr>
          <p:cNvPr id="8" name="Group 8"/>
          <p:cNvGrpSpPr/>
          <p:nvPr/>
        </p:nvGrpSpPr>
        <p:grpSpPr>
          <a:xfrm>
            <a:off x="5122294" y="2348630"/>
            <a:ext cx="3984207" cy="5589740"/>
            <a:chOff x="0" y="0"/>
            <a:chExt cx="638979" cy="896471"/>
          </a:xfrm>
        </p:grpSpPr>
        <p:sp>
          <p:nvSpPr>
            <p:cNvPr id="9" name="Freeform 9"/>
            <p:cNvSpPr/>
            <p:nvPr/>
          </p:nvSpPr>
          <p:spPr>
            <a:xfrm>
              <a:off x="0" y="0"/>
              <a:ext cx="638979" cy="896471"/>
            </a:xfrm>
            <a:custGeom>
              <a:avLst/>
              <a:gdLst/>
              <a:ahLst/>
              <a:cxnLst/>
              <a:rect l="l" t="t" r="r" b="b"/>
              <a:pathLst>
                <a:path w="638979" h="896471">
                  <a:moveTo>
                    <a:pt x="0" y="0"/>
                  </a:moveTo>
                  <a:lnTo>
                    <a:pt x="435779" y="0"/>
                  </a:lnTo>
                  <a:lnTo>
                    <a:pt x="638979" y="448235"/>
                  </a:lnTo>
                  <a:lnTo>
                    <a:pt x="435779" y="896471"/>
                  </a:lnTo>
                  <a:lnTo>
                    <a:pt x="0" y="896471"/>
                  </a:lnTo>
                  <a:lnTo>
                    <a:pt x="203200" y="448235"/>
                  </a:lnTo>
                  <a:lnTo>
                    <a:pt x="0" y="0"/>
                  </a:lnTo>
                  <a:close/>
                </a:path>
              </a:pathLst>
            </a:custGeom>
            <a:blipFill>
              <a:blip r:embed="rId2"/>
              <a:stretch>
                <a:fillRect l="-190511" t="-15800" r="-4631" b="-15680"/>
              </a:stretch>
            </a:blipFill>
          </p:spPr>
          <p:txBody>
            <a:bodyPr/>
            <a:lstStyle/>
            <a:p>
              <a:endParaRPr lang="en-ZA"/>
            </a:p>
          </p:txBody>
        </p:sp>
      </p:grpSp>
      <p:sp>
        <p:nvSpPr>
          <p:cNvPr id="13" name="Freeform 13"/>
          <p:cNvSpPr/>
          <p:nvPr/>
        </p:nvSpPr>
        <p:spPr>
          <a:xfrm>
            <a:off x="7059293" y="0"/>
            <a:ext cx="1696964" cy="1302034"/>
          </a:xfrm>
          <a:custGeom>
            <a:avLst/>
            <a:gdLst/>
            <a:ahLst/>
            <a:cxnLst/>
            <a:rect l="l" t="t" r="r" b="b"/>
            <a:pathLst>
              <a:path w="1696964" h="1302034">
                <a:moveTo>
                  <a:pt x="0" y="0"/>
                </a:moveTo>
                <a:lnTo>
                  <a:pt x="1696964" y="0"/>
                </a:lnTo>
                <a:lnTo>
                  <a:pt x="1696964" y="1302034"/>
                </a:lnTo>
                <a:lnTo>
                  <a:pt x="0" y="1302034"/>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ZA"/>
          </a:p>
        </p:txBody>
      </p:sp>
      <p:sp>
        <p:nvSpPr>
          <p:cNvPr id="18" name="TextBox 18"/>
          <p:cNvSpPr txBox="1"/>
          <p:nvPr/>
        </p:nvSpPr>
        <p:spPr>
          <a:xfrm>
            <a:off x="991621" y="954526"/>
            <a:ext cx="2938680" cy="339837"/>
          </a:xfrm>
          <a:prstGeom prst="rect">
            <a:avLst/>
          </a:prstGeom>
        </p:spPr>
        <p:txBody>
          <a:bodyPr wrap="square" lIns="0" tIns="0" rIns="0" bIns="0" rtlCol="0" anchor="t">
            <a:spAutoFit/>
          </a:bodyPr>
          <a:lstStyle/>
          <a:p>
            <a:pPr algn="l">
              <a:lnSpc>
                <a:spcPts val="2586"/>
              </a:lnSpc>
              <a:spcBef>
                <a:spcPct val="0"/>
              </a:spcBef>
            </a:pPr>
            <a:r>
              <a:rPr lang="en-US" sz="2500" b="1" i="1" dirty="0">
                <a:solidFill>
                  <a:schemeClr val="bg1"/>
                </a:solidFill>
                <a:latin typeface="Poppins Bold Italics"/>
                <a:ea typeface="Poppins Bold Italics"/>
                <a:cs typeface="Poppins Bold Italics"/>
                <a:sym typeface="Poppins Bold Italics"/>
              </a:rPr>
              <a:t>MOTOR CONNECT</a:t>
            </a:r>
          </a:p>
        </p:txBody>
      </p:sp>
      <p:sp>
        <p:nvSpPr>
          <p:cNvPr id="20" name="TextBox 20"/>
          <p:cNvSpPr txBox="1"/>
          <p:nvPr/>
        </p:nvSpPr>
        <p:spPr>
          <a:xfrm>
            <a:off x="8565433" y="1276409"/>
            <a:ext cx="5792266" cy="982257"/>
          </a:xfrm>
          <a:prstGeom prst="rect">
            <a:avLst/>
          </a:prstGeom>
        </p:spPr>
        <p:txBody>
          <a:bodyPr wrap="square" lIns="0" tIns="0" rIns="0" bIns="0" rtlCol="0" anchor="t">
            <a:spAutoFit/>
          </a:bodyPr>
          <a:lstStyle/>
          <a:p>
            <a:pPr algn="l">
              <a:lnSpc>
                <a:spcPts val="7629"/>
              </a:lnSpc>
            </a:pPr>
            <a:r>
              <a:rPr lang="en-US" sz="6999" b="1" i="1" dirty="0">
                <a:solidFill>
                  <a:schemeClr val="bg1"/>
                </a:solidFill>
                <a:latin typeface="Poppins Bold Italics"/>
                <a:ea typeface="Poppins Bold Italics"/>
                <a:cs typeface="Poppins Bold Italics"/>
                <a:sym typeface="Poppins Bold Italics"/>
              </a:rPr>
              <a:t>ABOUT</a:t>
            </a:r>
            <a:r>
              <a:rPr lang="en-US" sz="6999" b="1" i="1" dirty="0">
                <a:solidFill>
                  <a:srgbClr val="FE4100"/>
                </a:solidFill>
                <a:latin typeface="Poppins Bold Italics"/>
                <a:ea typeface="Poppins Bold Italics"/>
                <a:cs typeface="Poppins Bold Italics"/>
                <a:sym typeface="Poppins Bold Italics"/>
              </a:rPr>
              <a:t> </a:t>
            </a:r>
            <a:r>
              <a:rPr lang="en-US" sz="6999" b="1" i="1" dirty="0">
                <a:solidFill>
                  <a:schemeClr val="bg1"/>
                </a:solidFill>
                <a:latin typeface="Poppins Bold Italics"/>
                <a:ea typeface="Poppins Bold Italics"/>
                <a:cs typeface="Poppins Bold Italics"/>
                <a:sym typeface="Poppins Bold Italics"/>
              </a:rPr>
              <a:t>US</a:t>
            </a:r>
          </a:p>
        </p:txBody>
      </p:sp>
      <p:sp>
        <p:nvSpPr>
          <p:cNvPr id="21" name="TextBox 21"/>
          <p:cNvSpPr txBox="1"/>
          <p:nvPr/>
        </p:nvSpPr>
        <p:spPr>
          <a:xfrm>
            <a:off x="2514600" y="8531727"/>
            <a:ext cx="12039600" cy="1821011"/>
          </a:xfrm>
          <a:prstGeom prst="rect">
            <a:avLst/>
          </a:prstGeom>
        </p:spPr>
        <p:txBody>
          <a:bodyPr wrap="square" lIns="0" tIns="0" rIns="0" bIns="0" rtlCol="0" anchor="t">
            <a:spAutoFit/>
          </a:bodyPr>
          <a:lstStyle/>
          <a:p>
            <a:pPr algn="just">
              <a:lnSpc>
                <a:spcPts val="3615"/>
              </a:lnSpc>
            </a:pPr>
            <a:r>
              <a:rPr lang="en-US" sz="2500" dirty="0">
                <a:solidFill>
                  <a:srgbClr val="F4F4F4"/>
                </a:solidFill>
                <a:latin typeface="Poppins"/>
                <a:ea typeface="Poppins"/>
                <a:cs typeface="Poppins"/>
                <a:sym typeface="Poppins"/>
              </a:rPr>
              <a:t>At Motor Connect, we make your journey seamless. From buying your dream car to renting, chauffeuring, financing, and insurance, we’re your trusted partner for all things automotive. Experience excellence, tailored for you.</a:t>
            </a:r>
          </a:p>
        </p:txBody>
      </p:sp>
      <p:sp>
        <p:nvSpPr>
          <p:cNvPr id="22" name="TextBox 22"/>
          <p:cNvSpPr txBox="1"/>
          <p:nvPr/>
        </p:nvSpPr>
        <p:spPr>
          <a:xfrm>
            <a:off x="8565433" y="2642342"/>
            <a:ext cx="9722567" cy="4591000"/>
          </a:xfrm>
          <a:prstGeom prst="rect">
            <a:avLst/>
          </a:prstGeom>
        </p:spPr>
        <p:txBody>
          <a:bodyPr lIns="0" tIns="0" rIns="0" bIns="0" rtlCol="0" anchor="t">
            <a:spAutoFit/>
          </a:bodyPr>
          <a:lstStyle/>
          <a:p>
            <a:pPr algn="just">
              <a:lnSpc>
                <a:spcPts val="3626"/>
              </a:lnSpc>
            </a:pPr>
            <a:r>
              <a:rPr lang="en-US" sz="2500" dirty="0">
                <a:solidFill>
                  <a:srgbClr val="F4F4F4"/>
                </a:solidFill>
                <a:latin typeface="Poppins"/>
                <a:ea typeface="Poppins"/>
                <a:cs typeface="Poppins"/>
                <a:sym typeface="Poppins"/>
              </a:rPr>
              <a:t>We’re committed to providing a seamless and personalized experience for every client. Whether you’re looking to own your dream car, rent a vehicle for a special occasion, explore tailored financing and insurance options, or secure reliable truck supply for your business needs, our expert team is here to guide you every step of the way. </a:t>
            </a:r>
          </a:p>
          <a:p>
            <a:pPr algn="just">
              <a:lnSpc>
                <a:spcPts val="3626"/>
              </a:lnSpc>
            </a:pPr>
            <a:endParaRPr lang="en-US" sz="2500" dirty="0">
              <a:solidFill>
                <a:srgbClr val="F4F4F4"/>
              </a:solidFill>
              <a:latin typeface="Poppins"/>
              <a:ea typeface="Poppins"/>
              <a:cs typeface="Poppins"/>
              <a:sym typeface="Poppins"/>
            </a:endParaRPr>
          </a:p>
          <a:p>
            <a:pPr algn="just">
              <a:lnSpc>
                <a:spcPts val="3626"/>
              </a:lnSpc>
            </a:pPr>
            <a:r>
              <a:rPr lang="en-US" sz="2500" dirty="0">
                <a:solidFill>
                  <a:srgbClr val="F4F4F4"/>
                </a:solidFill>
                <a:latin typeface="Poppins"/>
                <a:ea typeface="Poppins"/>
                <a:cs typeface="Poppins"/>
                <a:sym typeface="Poppins"/>
              </a:rPr>
              <a:t>Driven by innovation and customer satisfaction, Motor Connect is more than just a dealership—we’re a connection to the road ahead.</a:t>
            </a:r>
            <a:endParaRPr lang="en-US" sz="2133" dirty="0">
              <a:solidFill>
                <a:srgbClr val="F4F4F4"/>
              </a:solidFill>
              <a:latin typeface="Poppins"/>
              <a:ea typeface="Poppins"/>
              <a:cs typeface="Poppins"/>
              <a:sym typeface="Poppins"/>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8" name="Group 8"/>
          <p:cNvGrpSpPr/>
          <p:nvPr/>
        </p:nvGrpSpPr>
        <p:grpSpPr>
          <a:xfrm>
            <a:off x="7990739" y="0"/>
            <a:ext cx="8078881" cy="10287000"/>
            <a:chOff x="0" y="0"/>
            <a:chExt cx="4986964" cy="6350000"/>
          </a:xfrm>
        </p:grpSpPr>
        <p:sp>
          <p:nvSpPr>
            <p:cNvPr id="9" name="Freeform 9"/>
            <p:cNvSpPr/>
            <p:nvPr/>
          </p:nvSpPr>
          <p:spPr>
            <a:xfrm>
              <a:off x="0" y="0"/>
              <a:ext cx="4986963" cy="6350000"/>
            </a:xfrm>
            <a:custGeom>
              <a:avLst/>
              <a:gdLst/>
              <a:ahLst/>
              <a:cxnLst/>
              <a:rect l="l" t="t" r="r" b="b"/>
              <a:pathLst>
                <a:path w="4986963" h="6350000">
                  <a:moveTo>
                    <a:pt x="4986963" y="0"/>
                  </a:moveTo>
                  <a:lnTo>
                    <a:pt x="3192445" y="6350000"/>
                  </a:lnTo>
                  <a:lnTo>
                    <a:pt x="0" y="6350000"/>
                  </a:lnTo>
                  <a:lnTo>
                    <a:pt x="1773630" y="0"/>
                  </a:lnTo>
                  <a:lnTo>
                    <a:pt x="4986963" y="0"/>
                  </a:lnTo>
                  <a:close/>
                </a:path>
              </a:pathLst>
            </a:custGeom>
            <a:blipFill>
              <a:blip r:embed="rId2"/>
              <a:stretch>
                <a:fillRect l="-63183" r="-63183"/>
              </a:stretch>
            </a:blipFill>
          </p:spPr>
          <p:txBody>
            <a:bodyPr/>
            <a:lstStyle/>
            <a:p>
              <a:endParaRPr lang="en-ZA"/>
            </a:p>
          </p:txBody>
        </p:sp>
      </p:grpSp>
      <p:grpSp>
        <p:nvGrpSpPr>
          <p:cNvPr id="10" name="Group 10"/>
          <p:cNvGrpSpPr/>
          <p:nvPr/>
        </p:nvGrpSpPr>
        <p:grpSpPr>
          <a:xfrm>
            <a:off x="14158455" y="3016007"/>
            <a:ext cx="4129545" cy="5258232"/>
            <a:chOff x="0" y="0"/>
            <a:chExt cx="4986964" cy="6350000"/>
          </a:xfrm>
        </p:grpSpPr>
        <p:sp>
          <p:nvSpPr>
            <p:cNvPr id="11" name="Freeform 11"/>
            <p:cNvSpPr/>
            <p:nvPr/>
          </p:nvSpPr>
          <p:spPr>
            <a:xfrm>
              <a:off x="0" y="0"/>
              <a:ext cx="4986963" cy="6350000"/>
            </a:xfrm>
            <a:custGeom>
              <a:avLst/>
              <a:gdLst/>
              <a:ahLst/>
              <a:cxnLst/>
              <a:rect l="l" t="t" r="r" b="b"/>
              <a:pathLst>
                <a:path w="4986963" h="6350000">
                  <a:moveTo>
                    <a:pt x="4986963" y="0"/>
                  </a:moveTo>
                  <a:lnTo>
                    <a:pt x="3192445" y="6350000"/>
                  </a:lnTo>
                  <a:lnTo>
                    <a:pt x="0" y="6350000"/>
                  </a:lnTo>
                  <a:lnTo>
                    <a:pt x="1773630" y="0"/>
                  </a:lnTo>
                  <a:lnTo>
                    <a:pt x="4986963" y="0"/>
                  </a:lnTo>
                  <a:close/>
                </a:path>
              </a:pathLst>
            </a:custGeom>
            <a:blipFill>
              <a:blip r:embed="rId2"/>
              <a:stretch>
                <a:fillRect l="-177195" t="-29389" r="-49889" b="-15102"/>
              </a:stretch>
            </a:blipFill>
          </p:spPr>
          <p:txBody>
            <a:bodyPr/>
            <a:lstStyle/>
            <a:p>
              <a:endParaRPr lang="en-ZA"/>
            </a:p>
          </p:txBody>
        </p:sp>
      </p:grpSp>
      <p:sp>
        <p:nvSpPr>
          <p:cNvPr id="12" name="TextBox 12"/>
          <p:cNvSpPr txBox="1"/>
          <p:nvPr/>
        </p:nvSpPr>
        <p:spPr>
          <a:xfrm>
            <a:off x="1346866" y="663332"/>
            <a:ext cx="3074768" cy="655308"/>
          </a:xfrm>
          <a:prstGeom prst="rect">
            <a:avLst/>
          </a:prstGeom>
        </p:spPr>
        <p:txBody>
          <a:bodyPr wrap="square" lIns="0" tIns="0" rIns="0" bIns="0" rtlCol="0" anchor="t">
            <a:spAutoFit/>
          </a:bodyPr>
          <a:lstStyle/>
          <a:p>
            <a:pPr>
              <a:lnSpc>
                <a:spcPts val="2586"/>
              </a:lnSpc>
              <a:spcBef>
                <a:spcPct val="0"/>
              </a:spcBef>
            </a:pPr>
            <a:r>
              <a:rPr lang="en-US" sz="2500" b="1" dirty="0">
                <a:solidFill>
                  <a:schemeClr val="bg1"/>
                </a:solidFill>
                <a:latin typeface="Poppins Bold Italics"/>
                <a:ea typeface="Poppins Bold Italics"/>
                <a:cs typeface="Poppins Bold Italics"/>
                <a:sym typeface="Poppins Bold Italics"/>
              </a:rPr>
              <a:t>MOTOR CONNECT</a:t>
            </a:r>
          </a:p>
          <a:p>
            <a:pPr algn="l">
              <a:lnSpc>
                <a:spcPts val="2586"/>
              </a:lnSpc>
              <a:spcBef>
                <a:spcPct val="0"/>
              </a:spcBef>
            </a:pPr>
            <a:endParaRPr lang="en-US" sz="2000" b="1" i="1" dirty="0">
              <a:solidFill>
                <a:schemeClr val="bg1"/>
              </a:solidFill>
              <a:latin typeface="Poppins Bold Italics"/>
              <a:ea typeface="Poppins Bold Italics"/>
              <a:cs typeface="Poppins Bold Italics"/>
              <a:sym typeface="Poppins Bold Italics"/>
            </a:endParaRPr>
          </a:p>
        </p:txBody>
      </p:sp>
      <p:sp>
        <p:nvSpPr>
          <p:cNvPr id="13" name="TextBox 13"/>
          <p:cNvSpPr txBox="1"/>
          <p:nvPr/>
        </p:nvSpPr>
        <p:spPr>
          <a:xfrm>
            <a:off x="14247352" y="8899558"/>
            <a:ext cx="3011948" cy="358775"/>
          </a:xfrm>
          <a:prstGeom prst="rect">
            <a:avLst/>
          </a:prstGeom>
        </p:spPr>
        <p:txBody>
          <a:bodyPr lIns="0" tIns="0" rIns="0" bIns="0" rtlCol="0" anchor="t">
            <a:spAutoFit/>
          </a:bodyPr>
          <a:lstStyle/>
          <a:p>
            <a:pPr algn="r">
              <a:lnSpc>
                <a:spcPts val="2799"/>
              </a:lnSpc>
              <a:spcBef>
                <a:spcPct val="0"/>
              </a:spcBef>
            </a:pPr>
            <a:r>
              <a:rPr lang="en-US" sz="1999">
                <a:solidFill>
                  <a:srgbClr val="F4F4F4"/>
                </a:solidFill>
                <a:latin typeface="Poppins"/>
                <a:ea typeface="Poppins"/>
                <a:cs typeface="Poppins"/>
                <a:sym typeface="Poppins"/>
              </a:rPr>
              <a:t>2025 Presentation</a:t>
            </a:r>
          </a:p>
        </p:txBody>
      </p:sp>
      <p:sp>
        <p:nvSpPr>
          <p:cNvPr id="14" name="TextBox 14"/>
          <p:cNvSpPr txBox="1"/>
          <p:nvPr/>
        </p:nvSpPr>
        <p:spPr>
          <a:xfrm>
            <a:off x="1028700" y="2199103"/>
            <a:ext cx="8202220" cy="982257"/>
          </a:xfrm>
          <a:prstGeom prst="rect">
            <a:avLst/>
          </a:prstGeom>
        </p:spPr>
        <p:txBody>
          <a:bodyPr lIns="0" tIns="0" rIns="0" bIns="0" rtlCol="0" anchor="t">
            <a:spAutoFit/>
          </a:bodyPr>
          <a:lstStyle/>
          <a:p>
            <a:pPr algn="l">
              <a:lnSpc>
                <a:spcPts val="7629"/>
              </a:lnSpc>
            </a:pPr>
            <a:r>
              <a:rPr lang="en-US" sz="6999" b="1" i="1" dirty="0">
                <a:solidFill>
                  <a:schemeClr val="bg1"/>
                </a:solidFill>
                <a:latin typeface="Poppins Bold Italics"/>
                <a:ea typeface="Poppins Bold Italics"/>
                <a:cs typeface="Poppins Bold Italics"/>
                <a:sym typeface="Poppins Bold Italics"/>
              </a:rPr>
              <a:t>VISION</a:t>
            </a:r>
          </a:p>
        </p:txBody>
      </p:sp>
      <p:sp>
        <p:nvSpPr>
          <p:cNvPr id="15" name="TextBox 15"/>
          <p:cNvSpPr txBox="1">
            <a:spLocks noGrp="1" noRot="1" noMove="1" noResize="1" noEditPoints="1" noAdjustHandles="1" noChangeArrowheads="1" noChangeShapeType="1"/>
          </p:cNvSpPr>
          <p:nvPr/>
        </p:nvSpPr>
        <p:spPr>
          <a:xfrm>
            <a:off x="1028700" y="4264380"/>
            <a:ext cx="16689640" cy="1712007"/>
          </a:xfrm>
          <a:prstGeom prst="rect">
            <a:avLst/>
          </a:prstGeom>
        </p:spPr>
        <p:txBody>
          <a:bodyPr lIns="0" tIns="0" rIns="0" bIns="0" rtlCol="0" anchor="t">
            <a:spAutoFit/>
          </a:bodyPr>
          <a:lstStyle/>
          <a:p>
            <a:pPr algn="just">
              <a:lnSpc>
                <a:spcPts val="4600"/>
              </a:lnSpc>
            </a:pPr>
            <a:r>
              <a:rPr lang="en-US" sz="2500" dirty="0">
                <a:solidFill>
                  <a:schemeClr val="bg2"/>
                </a:solidFill>
                <a:latin typeface="Poppins" panose="00000500000000000000" pitchFamily="2" charset="0"/>
                <a:ea typeface="Poppins Bold"/>
                <a:cs typeface="Poppins" panose="00000500000000000000" pitchFamily="2" charset="0"/>
                <a:sym typeface="Poppins Bold"/>
              </a:rPr>
              <a:t>"Transforming mobility with innovative, seamless, and sustainable solutions that empower individuals and businesses, enhancing the driving experience for all."</a:t>
            </a:r>
          </a:p>
          <a:p>
            <a:pPr algn="just">
              <a:lnSpc>
                <a:spcPts val="4600"/>
              </a:lnSpc>
            </a:pPr>
            <a:endParaRPr lang="en-US" sz="2500" dirty="0">
              <a:solidFill>
                <a:schemeClr val="bg2"/>
              </a:solidFill>
              <a:latin typeface="Poppins" panose="00000500000000000000" pitchFamily="2" charset="0"/>
              <a:ea typeface="Poppins Bold"/>
              <a:cs typeface="Poppins" panose="00000500000000000000" pitchFamily="2" charset="0"/>
              <a:sym typeface="Poppins Bold"/>
            </a:endParaRPr>
          </a:p>
        </p:txBody>
      </p:sp>
      <p:sp>
        <p:nvSpPr>
          <p:cNvPr id="17" name="TextBox 17"/>
          <p:cNvSpPr txBox="1">
            <a:spLocks noGrp="1" noRot="1" noMove="1" noResize="1" noEditPoints="1" noAdjustHandles="1" noChangeArrowheads="1" noChangeShapeType="1"/>
          </p:cNvSpPr>
          <p:nvPr/>
        </p:nvSpPr>
        <p:spPr>
          <a:xfrm>
            <a:off x="1186233" y="6431444"/>
            <a:ext cx="16073067" cy="1466107"/>
          </a:xfrm>
          <a:prstGeom prst="rect">
            <a:avLst/>
          </a:prstGeom>
        </p:spPr>
        <p:txBody>
          <a:bodyPr wrap="square" lIns="0" tIns="0" rIns="0" bIns="0" rtlCol="0" anchor="t">
            <a:spAutoFit/>
          </a:bodyPr>
          <a:lstStyle/>
          <a:p>
            <a:pPr algn="just">
              <a:lnSpc>
                <a:spcPts val="6088"/>
              </a:lnSpc>
            </a:pPr>
            <a:r>
              <a:rPr lang="en-US" sz="2500" dirty="0">
                <a:solidFill>
                  <a:schemeClr val="bg2"/>
                </a:solidFill>
                <a:latin typeface="Poppins" panose="00000500000000000000" pitchFamily="2" charset="0"/>
                <a:cs typeface="Poppins" panose="00000500000000000000" pitchFamily="2" charset="0"/>
                <a:sym typeface="Poppins"/>
              </a:rPr>
              <a:t>We envision to be the Leading automotive lifestyle partner, seamlessly connecting individuals to personalized mobility solutions</a:t>
            </a:r>
          </a:p>
        </p:txBody>
      </p:sp>
      <p:sp>
        <p:nvSpPr>
          <p:cNvPr id="20" name="Freeform 20"/>
          <p:cNvSpPr/>
          <p:nvPr/>
        </p:nvSpPr>
        <p:spPr>
          <a:xfrm>
            <a:off x="314657" y="9563100"/>
            <a:ext cx="1133144" cy="658629"/>
          </a:xfrm>
          <a:custGeom>
            <a:avLst/>
            <a:gdLst/>
            <a:ahLst/>
            <a:cxnLst/>
            <a:rect l="l" t="t" r="r" b="b"/>
            <a:pathLst>
              <a:path w="2036819" h="1562795">
                <a:moveTo>
                  <a:pt x="0" y="0"/>
                </a:moveTo>
                <a:lnTo>
                  <a:pt x="2036818" y="0"/>
                </a:lnTo>
                <a:lnTo>
                  <a:pt x="2036818" y="1562796"/>
                </a:lnTo>
                <a:lnTo>
                  <a:pt x="0" y="15627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ZA"/>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D573A937-A9E7-D5DB-8C4D-281D0CB9B07C}"/>
            </a:ext>
          </a:extLst>
        </p:cNvPr>
        <p:cNvGrpSpPr/>
        <p:nvPr/>
      </p:nvGrpSpPr>
      <p:grpSpPr>
        <a:xfrm>
          <a:off x="0" y="0"/>
          <a:ext cx="0" cy="0"/>
          <a:chOff x="0" y="0"/>
          <a:chExt cx="0" cy="0"/>
        </a:xfrm>
      </p:grpSpPr>
      <p:grpSp>
        <p:nvGrpSpPr>
          <p:cNvPr id="8" name="Group 8">
            <a:extLst>
              <a:ext uri="{FF2B5EF4-FFF2-40B4-BE49-F238E27FC236}">
                <a16:creationId xmlns:a16="http://schemas.microsoft.com/office/drawing/2014/main" id="{33D491E6-C885-850C-B6EC-E889A684F061}"/>
              </a:ext>
            </a:extLst>
          </p:cNvPr>
          <p:cNvGrpSpPr/>
          <p:nvPr/>
        </p:nvGrpSpPr>
        <p:grpSpPr>
          <a:xfrm>
            <a:off x="7990739" y="0"/>
            <a:ext cx="8078881" cy="10287000"/>
            <a:chOff x="0" y="0"/>
            <a:chExt cx="4986964" cy="6350000"/>
          </a:xfrm>
        </p:grpSpPr>
        <p:sp>
          <p:nvSpPr>
            <p:cNvPr id="9" name="Freeform 9">
              <a:extLst>
                <a:ext uri="{FF2B5EF4-FFF2-40B4-BE49-F238E27FC236}">
                  <a16:creationId xmlns:a16="http://schemas.microsoft.com/office/drawing/2014/main" id="{F097DFCB-11C3-6C61-E3E3-4D39A2187313}"/>
                </a:ext>
              </a:extLst>
            </p:cNvPr>
            <p:cNvSpPr/>
            <p:nvPr/>
          </p:nvSpPr>
          <p:spPr>
            <a:xfrm>
              <a:off x="0" y="0"/>
              <a:ext cx="4986963" cy="6350000"/>
            </a:xfrm>
            <a:custGeom>
              <a:avLst/>
              <a:gdLst/>
              <a:ahLst/>
              <a:cxnLst/>
              <a:rect l="l" t="t" r="r" b="b"/>
              <a:pathLst>
                <a:path w="4986963" h="6350000">
                  <a:moveTo>
                    <a:pt x="4986963" y="0"/>
                  </a:moveTo>
                  <a:lnTo>
                    <a:pt x="3192445" y="6350000"/>
                  </a:lnTo>
                  <a:lnTo>
                    <a:pt x="0" y="6350000"/>
                  </a:lnTo>
                  <a:lnTo>
                    <a:pt x="1773630" y="0"/>
                  </a:lnTo>
                  <a:lnTo>
                    <a:pt x="4986963" y="0"/>
                  </a:lnTo>
                  <a:close/>
                </a:path>
              </a:pathLst>
            </a:custGeom>
            <a:blipFill>
              <a:blip r:embed="rId2"/>
              <a:stretch>
                <a:fillRect l="-63183" r="-63183"/>
              </a:stretch>
            </a:blipFill>
          </p:spPr>
          <p:txBody>
            <a:bodyPr/>
            <a:lstStyle/>
            <a:p>
              <a:endParaRPr lang="en-ZA"/>
            </a:p>
          </p:txBody>
        </p:sp>
      </p:grpSp>
      <p:grpSp>
        <p:nvGrpSpPr>
          <p:cNvPr id="10" name="Group 10">
            <a:extLst>
              <a:ext uri="{FF2B5EF4-FFF2-40B4-BE49-F238E27FC236}">
                <a16:creationId xmlns:a16="http://schemas.microsoft.com/office/drawing/2014/main" id="{8E6C1C9F-C07A-D1B6-58CD-E0162362A1EF}"/>
              </a:ext>
            </a:extLst>
          </p:cNvPr>
          <p:cNvGrpSpPr/>
          <p:nvPr/>
        </p:nvGrpSpPr>
        <p:grpSpPr>
          <a:xfrm>
            <a:off x="14158455" y="3016007"/>
            <a:ext cx="4129545" cy="5258232"/>
            <a:chOff x="0" y="0"/>
            <a:chExt cx="4986964" cy="6350000"/>
          </a:xfrm>
        </p:grpSpPr>
        <p:sp>
          <p:nvSpPr>
            <p:cNvPr id="11" name="Freeform 11">
              <a:extLst>
                <a:ext uri="{FF2B5EF4-FFF2-40B4-BE49-F238E27FC236}">
                  <a16:creationId xmlns:a16="http://schemas.microsoft.com/office/drawing/2014/main" id="{142E6833-FBB0-61E0-C323-91D89954BDC6}"/>
                </a:ext>
              </a:extLst>
            </p:cNvPr>
            <p:cNvSpPr/>
            <p:nvPr/>
          </p:nvSpPr>
          <p:spPr>
            <a:xfrm>
              <a:off x="0" y="0"/>
              <a:ext cx="4986963" cy="6350000"/>
            </a:xfrm>
            <a:custGeom>
              <a:avLst/>
              <a:gdLst/>
              <a:ahLst/>
              <a:cxnLst/>
              <a:rect l="l" t="t" r="r" b="b"/>
              <a:pathLst>
                <a:path w="4986963" h="6350000">
                  <a:moveTo>
                    <a:pt x="4986963" y="0"/>
                  </a:moveTo>
                  <a:lnTo>
                    <a:pt x="3192445" y="6350000"/>
                  </a:lnTo>
                  <a:lnTo>
                    <a:pt x="0" y="6350000"/>
                  </a:lnTo>
                  <a:lnTo>
                    <a:pt x="1773630" y="0"/>
                  </a:lnTo>
                  <a:lnTo>
                    <a:pt x="4986963" y="0"/>
                  </a:lnTo>
                  <a:close/>
                </a:path>
              </a:pathLst>
            </a:custGeom>
            <a:blipFill>
              <a:blip r:embed="rId2"/>
              <a:stretch>
                <a:fillRect l="-177195" t="-29389" r="-49889" b="-15102"/>
              </a:stretch>
            </a:blipFill>
          </p:spPr>
          <p:txBody>
            <a:bodyPr/>
            <a:lstStyle/>
            <a:p>
              <a:endParaRPr lang="en-ZA"/>
            </a:p>
          </p:txBody>
        </p:sp>
      </p:grpSp>
      <p:sp>
        <p:nvSpPr>
          <p:cNvPr id="12" name="TextBox 12">
            <a:extLst>
              <a:ext uri="{FF2B5EF4-FFF2-40B4-BE49-F238E27FC236}">
                <a16:creationId xmlns:a16="http://schemas.microsoft.com/office/drawing/2014/main" id="{0C0370A7-1A0E-BE7B-FED9-D5BA5942CE51}"/>
              </a:ext>
            </a:extLst>
          </p:cNvPr>
          <p:cNvSpPr txBox="1"/>
          <p:nvPr/>
        </p:nvSpPr>
        <p:spPr>
          <a:xfrm>
            <a:off x="1346866" y="663332"/>
            <a:ext cx="3074768" cy="655308"/>
          </a:xfrm>
          <a:prstGeom prst="rect">
            <a:avLst/>
          </a:prstGeom>
        </p:spPr>
        <p:txBody>
          <a:bodyPr wrap="square" lIns="0" tIns="0" rIns="0" bIns="0" rtlCol="0" anchor="t">
            <a:spAutoFit/>
          </a:bodyPr>
          <a:lstStyle/>
          <a:p>
            <a:pPr>
              <a:lnSpc>
                <a:spcPts val="2586"/>
              </a:lnSpc>
              <a:spcBef>
                <a:spcPct val="0"/>
              </a:spcBef>
            </a:pPr>
            <a:r>
              <a:rPr lang="en-US" sz="2500" b="1" dirty="0">
                <a:solidFill>
                  <a:schemeClr val="bg1"/>
                </a:solidFill>
                <a:latin typeface="Poppins Bold Italics"/>
                <a:ea typeface="Poppins Bold Italics"/>
                <a:cs typeface="Poppins Bold Italics"/>
                <a:sym typeface="Poppins Bold Italics"/>
              </a:rPr>
              <a:t>MOTOR</a:t>
            </a:r>
            <a:r>
              <a:rPr lang="en-US" sz="2500" b="1" dirty="0">
                <a:solidFill>
                  <a:srgbClr val="FE4100"/>
                </a:solidFill>
                <a:latin typeface="Poppins Bold Italics"/>
                <a:ea typeface="Poppins Bold Italics"/>
                <a:cs typeface="Poppins Bold Italics"/>
                <a:sym typeface="Poppins Bold Italics"/>
              </a:rPr>
              <a:t> </a:t>
            </a:r>
            <a:r>
              <a:rPr lang="en-US" sz="2500" b="1" dirty="0">
                <a:solidFill>
                  <a:schemeClr val="bg1"/>
                </a:solidFill>
                <a:latin typeface="Poppins Bold Italics"/>
                <a:ea typeface="Poppins Bold Italics"/>
                <a:cs typeface="Poppins Bold Italics"/>
                <a:sym typeface="Poppins Bold Italics"/>
              </a:rPr>
              <a:t>CONNECT</a:t>
            </a:r>
          </a:p>
          <a:p>
            <a:pPr algn="l">
              <a:lnSpc>
                <a:spcPts val="2586"/>
              </a:lnSpc>
              <a:spcBef>
                <a:spcPct val="0"/>
              </a:spcBef>
            </a:pPr>
            <a:endParaRPr lang="en-US" sz="2000" b="1" i="1" dirty="0">
              <a:solidFill>
                <a:srgbClr val="FE4100"/>
              </a:solidFill>
              <a:latin typeface="Poppins Bold Italics"/>
              <a:ea typeface="Poppins Bold Italics"/>
              <a:cs typeface="Poppins Bold Italics"/>
              <a:sym typeface="Poppins Bold Italics"/>
            </a:endParaRPr>
          </a:p>
        </p:txBody>
      </p:sp>
      <p:sp>
        <p:nvSpPr>
          <p:cNvPr id="13" name="TextBox 13">
            <a:extLst>
              <a:ext uri="{FF2B5EF4-FFF2-40B4-BE49-F238E27FC236}">
                <a16:creationId xmlns:a16="http://schemas.microsoft.com/office/drawing/2014/main" id="{9A0D55FD-D68E-78F8-6C57-9CE10867FF4D}"/>
              </a:ext>
            </a:extLst>
          </p:cNvPr>
          <p:cNvSpPr txBox="1"/>
          <p:nvPr/>
        </p:nvSpPr>
        <p:spPr>
          <a:xfrm>
            <a:off x="14247352" y="8899558"/>
            <a:ext cx="3011948" cy="358775"/>
          </a:xfrm>
          <a:prstGeom prst="rect">
            <a:avLst/>
          </a:prstGeom>
        </p:spPr>
        <p:txBody>
          <a:bodyPr lIns="0" tIns="0" rIns="0" bIns="0" rtlCol="0" anchor="t">
            <a:spAutoFit/>
          </a:bodyPr>
          <a:lstStyle/>
          <a:p>
            <a:pPr algn="r">
              <a:lnSpc>
                <a:spcPts val="2799"/>
              </a:lnSpc>
              <a:spcBef>
                <a:spcPct val="0"/>
              </a:spcBef>
            </a:pPr>
            <a:r>
              <a:rPr lang="en-US" sz="1999">
                <a:solidFill>
                  <a:srgbClr val="F4F4F4"/>
                </a:solidFill>
                <a:latin typeface="Poppins"/>
                <a:ea typeface="Poppins"/>
                <a:cs typeface="Poppins"/>
                <a:sym typeface="Poppins"/>
              </a:rPr>
              <a:t>2025 Presentation</a:t>
            </a:r>
          </a:p>
        </p:txBody>
      </p:sp>
      <p:sp>
        <p:nvSpPr>
          <p:cNvPr id="14" name="TextBox 14">
            <a:extLst>
              <a:ext uri="{FF2B5EF4-FFF2-40B4-BE49-F238E27FC236}">
                <a16:creationId xmlns:a16="http://schemas.microsoft.com/office/drawing/2014/main" id="{6264C8FA-976F-B742-E3A8-E9844690E660}"/>
              </a:ext>
            </a:extLst>
          </p:cNvPr>
          <p:cNvSpPr txBox="1"/>
          <p:nvPr/>
        </p:nvSpPr>
        <p:spPr>
          <a:xfrm>
            <a:off x="1028700" y="2199103"/>
            <a:ext cx="8202220" cy="982257"/>
          </a:xfrm>
          <a:prstGeom prst="rect">
            <a:avLst/>
          </a:prstGeom>
        </p:spPr>
        <p:txBody>
          <a:bodyPr lIns="0" tIns="0" rIns="0" bIns="0" rtlCol="0" anchor="t">
            <a:spAutoFit/>
          </a:bodyPr>
          <a:lstStyle/>
          <a:p>
            <a:pPr algn="l">
              <a:lnSpc>
                <a:spcPts val="7629"/>
              </a:lnSpc>
            </a:pPr>
            <a:r>
              <a:rPr lang="en-US" sz="6999" b="1" i="1" dirty="0">
                <a:solidFill>
                  <a:schemeClr val="bg1"/>
                </a:solidFill>
                <a:latin typeface="Poppins Bold Italics"/>
                <a:ea typeface="Poppins Bold Italics"/>
                <a:cs typeface="Poppins Bold Italics"/>
                <a:sym typeface="Poppins Bold Italics"/>
              </a:rPr>
              <a:t>MISSION</a:t>
            </a:r>
          </a:p>
        </p:txBody>
      </p:sp>
      <p:sp>
        <p:nvSpPr>
          <p:cNvPr id="15" name="TextBox 15">
            <a:extLst>
              <a:ext uri="{FF2B5EF4-FFF2-40B4-BE49-F238E27FC236}">
                <a16:creationId xmlns:a16="http://schemas.microsoft.com/office/drawing/2014/main" id="{C181CB8E-E064-C83E-D4F5-D0CDA528E73B}"/>
              </a:ext>
            </a:extLst>
          </p:cNvPr>
          <p:cNvSpPr txBox="1">
            <a:spLocks noGrp="1" noRot="1" noMove="1" noResize="1" noEditPoints="1" noAdjustHandles="1" noChangeArrowheads="1" noChangeShapeType="1"/>
          </p:cNvSpPr>
          <p:nvPr/>
        </p:nvSpPr>
        <p:spPr>
          <a:xfrm>
            <a:off x="1028700" y="4264380"/>
            <a:ext cx="16689640" cy="4071627"/>
          </a:xfrm>
          <a:prstGeom prst="rect">
            <a:avLst/>
          </a:prstGeom>
        </p:spPr>
        <p:txBody>
          <a:bodyPr lIns="0" tIns="0" rIns="0" bIns="0" rtlCol="0" anchor="t">
            <a:spAutoFit/>
          </a:bodyPr>
          <a:lstStyle/>
          <a:p>
            <a:pPr algn="just">
              <a:lnSpc>
                <a:spcPts val="4600"/>
              </a:lnSpc>
            </a:pPr>
            <a:r>
              <a:rPr lang="en-US" sz="2500" dirty="0">
                <a:solidFill>
                  <a:schemeClr val="bg2"/>
                </a:solidFill>
                <a:latin typeface="Poppins" panose="00000500000000000000" pitchFamily="2" charset="0"/>
                <a:ea typeface="Poppins Bold"/>
                <a:cs typeface="Poppins" panose="00000500000000000000" pitchFamily="2" charset="0"/>
                <a:sym typeface="Poppins Bold"/>
              </a:rPr>
              <a:t>We are dedicated to:</a:t>
            </a:r>
          </a:p>
          <a:p>
            <a:pPr marL="342900" indent="-342900" algn="just">
              <a:lnSpc>
                <a:spcPts val="4600"/>
              </a:lnSpc>
              <a:buFont typeface="Wingdings" panose="05000000000000000000" pitchFamily="2" charset="2"/>
              <a:buChar char="v"/>
            </a:pPr>
            <a:r>
              <a:rPr lang="en-US" sz="2500" dirty="0">
                <a:solidFill>
                  <a:schemeClr val="bg2"/>
                </a:solidFill>
                <a:latin typeface="Poppins" panose="00000500000000000000" pitchFamily="2" charset="0"/>
                <a:ea typeface="Poppins Bold"/>
                <a:cs typeface="Poppins" panose="00000500000000000000" pitchFamily="2" charset="0"/>
                <a:sym typeface="Poppins Bold"/>
              </a:rPr>
              <a:t>Delivering cutting-edge mobility solutions through technology and personalized service.</a:t>
            </a:r>
          </a:p>
          <a:p>
            <a:pPr marL="342900" indent="-342900" algn="just">
              <a:lnSpc>
                <a:spcPts val="4600"/>
              </a:lnSpc>
              <a:buFont typeface="Wingdings" panose="05000000000000000000" pitchFamily="2" charset="2"/>
              <a:buChar char="v"/>
            </a:pPr>
            <a:r>
              <a:rPr lang="en-US" sz="2500" dirty="0">
                <a:solidFill>
                  <a:schemeClr val="bg2"/>
                </a:solidFill>
                <a:latin typeface="Poppins" panose="00000500000000000000" pitchFamily="2" charset="0"/>
                <a:ea typeface="Poppins Bold"/>
                <a:cs typeface="Poppins" panose="00000500000000000000" pitchFamily="2" charset="0"/>
                <a:sym typeface="Poppins Bold"/>
              </a:rPr>
              <a:t>Simplifying access to vehicle sales, rentals, chauffeuring, financing, and insurance.</a:t>
            </a:r>
          </a:p>
          <a:p>
            <a:pPr marL="342900" indent="-342900" algn="just">
              <a:lnSpc>
                <a:spcPts val="4600"/>
              </a:lnSpc>
              <a:buFont typeface="Wingdings" panose="05000000000000000000" pitchFamily="2" charset="2"/>
              <a:buChar char="v"/>
            </a:pPr>
            <a:r>
              <a:rPr lang="en-US" sz="2500" dirty="0">
                <a:solidFill>
                  <a:schemeClr val="bg2"/>
                </a:solidFill>
                <a:latin typeface="Poppins" panose="00000500000000000000" pitchFamily="2" charset="0"/>
                <a:ea typeface="Poppins Bold"/>
                <a:cs typeface="Poppins" panose="00000500000000000000" pitchFamily="2" charset="0"/>
                <a:sym typeface="Poppins Bold"/>
              </a:rPr>
              <a:t>Promoting sustainability and affordability to create lasting value for our customers and communities.</a:t>
            </a:r>
          </a:p>
          <a:p>
            <a:pPr marL="342900" indent="-342900" algn="just">
              <a:lnSpc>
                <a:spcPts val="4600"/>
              </a:lnSpc>
              <a:buFont typeface="Wingdings" panose="05000000000000000000" pitchFamily="2" charset="2"/>
              <a:buChar char="v"/>
            </a:pPr>
            <a:r>
              <a:rPr lang="en-US" sz="2500" dirty="0">
                <a:solidFill>
                  <a:schemeClr val="bg2"/>
                </a:solidFill>
                <a:latin typeface="Poppins" panose="00000500000000000000" pitchFamily="2" charset="0"/>
                <a:ea typeface="Poppins Bold"/>
                <a:cs typeface="Poppins" panose="00000500000000000000" pitchFamily="2" charset="0"/>
                <a:sym typeface="Poppins Bold"/>
              </a:rPr>
              <a:t>Ensuring trust, reliability, and excellence in every customer interaction.</a:t>
            </a:r>
          </a:p>
          <a:p>
            <a:pPr algn="just">
              <a:lnSpc>
                <a:spcPts val="4600"/>
              </a:lnSpc>
            </a:pPr>
            <a:endParaRPr lang="en-US" sz="2500" dirty="0">
              <a:solidFill>
                <a:schemeClr val="bg2"/>
              </a:solidFill>
              <a:latin typeface="Poppins" panose="00000500000000000000" pitchFamily="2" charset="0"/>
              <a:ea typeface="Poppins Bold"/>
              <a:cs typeface="Poppins" panose="00000500000000000000" pitchFamily="2" charset="0"/>
              <a:sym typeface="Poppins Bold"/>
            </a:endParaRPr>
          </a:p>
          <a:p>
            <a:pPr algn="just">
              <a:lnSpc>
                <a:spcPts val="4600"/>
              </a:lnSpc>
            </a:pPr>
            <a:endParaRPr lang="en-US" sz="2500" dirty="0">
              <a:solidFill>
                <a:schemeClr val="bg2"/>
              </a:solidFill>
              <a:latin typeface="Poppins" panose="00000500000000000000" pitchFamily="2" charset="0"/>
              <a:ea typeface="Poppins Bold"/>
              <a:cs typeface="Poppins" panose="00000500000000000000" pitchFamily="2" charset="0"/>
              <a:sym typeface="Poppins Bold"/>
            </a:endParaRPr>
          </a:p>
        </p:txBody>
      </p:sp>
      <p:sp>
        <p:nvSpPr>
          <p:cNvPr id="20" name="Freeform 20">
            <a:extLst>
              <a:ext uri="{FF2B5EF4-FFF2-40B4-BE49-F238E27FC236}">
                <a16:creationId xmlns:a16="http://schemas.microsoft.com/office/drawing/2014/main" id="{4DB11E2D-8534-55BB-BB10-83601C8D31A1}"/>
              </a:ext>
            </a:extLst>
          </p:cNvPr>
          <p:cNvSpPr/>
          <p:nvPr/>
        </p:nvSpPr>
        <p:spPr>
          <a:xfrm>
            <a:off x="314657" y="9563100"/>
            <a:ext cx="1133144" cy="658629"/>
          </a:xfrm>
          <a:custGeom>
            <a:avLst/>
            <a:gdLst/>
            <a:ahLst/>
            <a:cxnLst/>
            <a:rect l="l" t="t" r="r" b="b"/>
            <a:pathLst>
              <a:path w="2036819" h="1562795">
                <a:moveTo>
                  <a:pt x="0" y="0"/>
                </a:moveTo>
                <a:lnTo>
                  <a:pt x="2036818" y="0"/>
                </a:lnTo>
                <a:lnTo>
                  <a:pt x="2036818" y="1562796"/>
                </a:lnTo>
                <a:lnTo>
                  <a:pt x="0" y="15627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ZA"/>
          </a:p>
        </p:txBody>
      </p:sp>
    </p:spTree>
    <p:extLst>
      <p:ext uri="{BB962C8B-B14F-4D97-AF65-F5344CB8AC3E}">
        <p14:creationId xmlns:p14="http://schemas.microsoft.com/office/powerpoint/2010/main" val="21030190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a:extLst>
            <a:ext uri="{FF2B5EF4-FFF2-40B4-BE49-F238E27FC236}">
              <a16:creationId xmlns:a16="http://schemas.microsoft.com/office/drawing/2014/main" id="{CF606D0A-CBCF-427C-4E65-B2123AB53291}"/>
            </a:ext>
          </a:extLst>
        </p:cNvPr>
        <p:cNvGrpSpPr/>
        <p:nvPr/>
      </p:nvGrpSpPr>
      <p:grpSpPr>
        <a:xfrm>
          <a:off x="0" y="0"/>
          <a:ext cx="0" cy="0"/>
          <a:chOff x="0" y="0"/>
          <a:chExt cx="0" cy="0"/>
        </a:xfrm>
      </p:grpSpPr>
      <p:grpSp>
        <p:nvGrpSpPr>
          <p:cNvPr id="8" name="Group 8">
            <a:extLst>
              <a:ext uri="{FF2B5EF4-FFF2-40B4-BE49-F238E27FC236}">
                <a16:creationId xmlns:a16="http://schemas.microsoft.com/office/drawing/2014/main" id="{0DC0B825-5F98-2D31-080B-C12AFDF3122F}"/>
              </a:ext>
            </a:extLst>
          </p:cNvPr>
          <p:cNvGrpSpPr/>
          <p:nvPr/>
        </p:nvGrpSpPr>
        <p:grpSpPr>
          <a:xfrm>
            <a:off x="7990739" y="0"/>
            <a:ext cx="8078881" cy="10287000"/>
            <a:chOff x="0" y="0"/>
            <a:chExt cx="4986964" cy="6350000"/>
          </a:xfrm>
        </p:grpSpPr>
        <p:sp>
          <p:nvSpPr>
            <p:cNvPr id="9" name="Freeform 9">
              <a:extLst>
                <a:ext uri="{FF2B5EF4-FFF2-40B4-BE49-F238E27FC236}">
                  <a16:creationId xmlns:a16="http://schemas.microsoft.com/office/drawing/2014/main" id="{59A5244A-8B01-2527-4E1C-6015DA1C5E35}"/>
                </a:ext>
              </a:extLst>
            </p:cNvPr>
            <p:cNvSpPr/>
            <p:nvPr/>
          </p:nvSpPr>
          <p:spPr>
            <a:xfrm>
              <a:off x="0" y="0"/>
              <a:ext cx="4986963" cy="6350000"/>
            </a:xfrm>
            <a:custGeom>
              <a:avLst/>
              <a:gdLst/>
              <a:ahLst/>
              <a:cxnLst/>
              <a:rect l="l" t="t" r="r" b="b"/>
              <a:pathLst>
                <a:path w="4986963" h="6350000">
                  <a:moveTo>
                    <a:pt x="4986963" y="0"/>
                  </a:moveTo>
                  <a:lnTo>
                    <a:pt x="3192445" y="6350000"/>
                  </a:lnTo>
                  <a:lnTo>
                    <a:pt x="0" y="6350000"/>
                  </a:lnTo>
                  <a:lnTo>
                    <a:pt x="1773630" y="0"/>
                  </a:lnTo>
                  <a:lnTo>
                    <a:pt x="4986963" y="0"/>
                  </a:lnTo>
                  <a:close/>
                </a:path>
              </a:pathLst>
            </a:custGeom>
            <a:blipFill>
              <a:blip r:embed="rId2"/>
              <a:stretch>
                <a:fillRect l="-63183" r="-63183"/>
              </a:stretch>
            </a:blipFill>
          </p:spPr>
          <p:txBody>
            <a:bodyPr/>
            <a:lstStyle/>
            <a:p>
              <a:endParaRPr lang="en-ZA"/>
            </a:p>
          </p:txBody>
        </p:sp>
      </p:grpSp>
      <p:grpSp>
        <p:nvGrpSpPr>
          <p:cNvPr id="10" name="Group 10">
            <a:extLst>
              <a:ext uri="{FF2B5EF4-FFF2-40B4-BE49-F238E27FC236}">
                <a16:creationId xmlns:a16="http://schemas.microsoft.com/office/drawing/2014/main" id="{4309104A-1DAF-EACB-0281-4C257E58D6B6}"/>
              </a:ext>
            </a:extLst>
          </p:cNvPr>
          <p:cNvGrpSpPr/>
          <p:nvPr/>
        </p:nvGrpSpPr>
        <p:grpSpPr>
          <a:xfrm>
            <a:off x="14158455" y="3016007"/>
            <a:ext cx="4129545" cy="5258232"/>
            <a:chOff x="0" y="0"/>
            <a:chExt cx="4986964" cy="6350000"/>
          </a:xfrm>
        </p:grpSpPr>
        <p:sp>
          <p:nvSpPr>
            <p:cNvPr id="11" name="Freeform 11">
              <a:extLst>
                <a:ext uri="{FF2B5EF4-FFF2-40B4-BE49-F238E27FC236}">
                  <a16:creationId xmlns:a16="http://schemas.microsoft.com/office/drawing/2014/main" id="{268B1150-E266-4080-40A9-60E5D6625E56}"/>
                </a:ext>
              </a:extLst>
            </p:cNvPr>
            <p:cNvSpPr/>
            <p:nvPr/>
          </p:nvSpPr>
          <p:spPr>
            <a:xfrm>
              <a:off x="0" y="0"/>
              <a:ext cx="4986963" cy="6350000"/>
            </a:xfrm>
            <a:custGeom>
              <a:avLst/>
              <a:gdLst/>
              <a:ahLst/>
              <a:cxnLst/>
              <a:rect l="l" t="t" r="r" b="b"/>
              <a:pathLst>
                <a:path w="4986963" h="6350000">
                  <a:moveTo>
                    <a:pt x="4986963" y="0"/>
                  </a:moveTo>
                  <a:lnTo>
                    <a:pt x="3192445" y="6350000"/>
                  </a:lnTo>
                  <a:lnTo>
                    <a:pt x="0" y="6350000"/>
                  </a:lnTo>
                  <a:lnTo>
                    <a:pt x="1773630" y="0"/>
                  </a:lnTo>
                  <a:lnTo>
                    <a:pt x="4986963" y="0"/>
                  </a:lnTo>
                  <a:close/>
                </a:path>
              </a:pathLst>
            </a:custGeom>
            <a:blipFill>
              <a:blip r:embed="rId2"/>
              <a:stretch>
                <a:fillRect l="-177195" t="-29389" r="-49889" b="-15102"/>
              </a:stretch>
            </a:blipFill>
          </p:spPr>
          <p:txBody>
            <a:bodyPr/>
            <a:lstStyle/>
            <a:p>
              <a:endParaRPr lang="en-ZA"/>
            </a:p>
          </p:txBody>
        </p:sp>
      </p:grpSp>
      <p:sp>
        <p:nvSpPr>
          <p:cNvPr id="12" name="TextBox 12">
            <a:extLst>
              <a:ext uri="{FF2B5EF4-FFF2-40B4-BE49-F238E27FC236}">
                <a16:creationId xmlns:a16="http://schemas.microsoft.com/office/drawing/2014/main" id="{A40233F4-4FB4-58D6-0CA8-184CAEBD24F1}"/>
              </a:ext>
            </a:extLst>
          </p:cNvPr>
          <p:cNvSpPr txBox="1"/>
          <p:nvPr/>
        </p:nvSpPr>
        <p:spPr>
          <a:xfrm>
            <a:off x="1346866" y="663332"/>
            <a:ext cx="3074768" cy="655308"/>
          </a:xfrm>
          <a:prstGeom prst="rect">
            <a:avLst/>
          </a:prstGeom>
        </p:spPr>
        <p:txBody>
          <a:bodyPr wrap="square" lIns="0" tIns="0" rIns="0" bIns="0" rtlCol="0" anchor="t">
            <a:spAutoFit/>
          </a:bodyPr>
          <a:lstStyle/>
          <a:p>
            <a:pPr>
              <a:lnSpc>
                <a:spcPts val="2586"/>
              </a:lnSpc>
              <a:spcBef>
                <a:spcPct val="0"/>
              </a:spcBef>
            </a:pPr>
            <a:r>
              <a:rPr lang="en-US" sz="2500" b="1" dirty="0">
                <a:solidFill>
                  <a:schemeClr val="bg1"/>
                </a:solidFill>
                <a:latin typeface="Poppins Bold Italics"/>
                <a:ea typeface="Poppins Bold Italics"/>
                <a:cs typeface="Poppins Bold Italics"/>
                <a:sym typeface="Poppins Bold Italics"/>
              </a:rPr>
              <a:t>MOTOR</a:t>
            </a:r>
            <a:r>
              <a:rPr lang="en-US" sz="2500" b="1" dirty="0">
                <a:solidFill>
                  <a:srgbClr val="FE4100"/>
                </a:solidFill>
                <a:latin typeface="Poppins Bold Italics"/>
                <a:ea typeface="Poppins Bold Italics"/>
                <a:cs typeface="Poppins Bold Italics"/>
                <a:sym typeface="Poppins Bold Italics"/>
              </a:rPr>
              <a:t> </a:t>
            </a:r>
            <a:r>
              <a:rPr lang="en-US" sz="2500" b="1" dirty="0">
                <a:solidFill>
                  <a:schemeClr val="bg1"/>
                </a:solidFill>
                <a:latin typeface="Poppins Bold Italics"/>
                <a:ea typeface="Poppins Bold Italics"/>
                <a:cs typeface="Poppins Bold Italics"/>
                <a:sym typeface="Poppins Bold Italics"/>
              </a:rPr>
              <a:t>CONNECT</a:t>
            </a:r>
          </a:p>
          <a:p>
            <a:pPr algn="l">
              <a:lnSpc>
                <a:spcPts val="2586"/>
              </a:lnSpc>
              <a:spcBef>
                <a:spcPct val="0"/>
              </a:spcBef>
            </a:pPr>
            <a:endParaRPr lang="en-US" sz="2000" b="1" i="1" dirty="0">
              <a:solidFill>
                <a:srgbClr val="FE4100"/>
              </a:solidFill>
              <a:latin typeface="Poppins Bold Italics"/>
              <a:ea typeface="Poppins Bold Italics"/>
              <a:cs typeface="Poppins Bold Italics"/>
              <a:sym typeface="Poppins Bold Italics"/>
            </a:endParaRPr>
          </a:p>
        </p:txBody>
      </p:sp>
      <p:sp>
        <p:nvSpPr>
          <p:cNvPr id="13" name="TextBox 13">
            <a:extLst>
              <a:ext uri="{FF2B5EF4-FFF2-40B4-BE49-F238E27FC236}">
                <a16:creationId xmlns:a16="http://schemas.microsoft.com/office/drawing/2014/main" id="{6AD9AAC0-CA5B-0D79-A153-EE63730378A6}"/>
              </a:ext>
            </a:extLst>
          </p:cNvPr>
          <p:cNvSpPr txBox="1"/>
          <p:nvPr/>
        </p:nvSpPr>
        <p:spPr>
          <a:xfrm>
            <a:off x="14247352" y="8899558"/>
            <a:ext cx="3011948" cy="358775"/>
          </a:xfrm>
          <a:prstGeom prst="rect">
            <a:avLst/>
          </a:prstGeom>
        </p:spPr>
        <p:txBody>
          <a:bodyPr lIns="0" tIns="0" rIns="0" bIns="0" rtlCol="0" anchor="t">
            <a:spAutoFit/>
          </a:bodyPr>
          <a:lstStyle/>
          <a:p>
            <a:pPr algn="r">
              <a:lnSpc>
                <a:spcPts val="2799"/>
              </a:lnSpc>
              <a:spcBef>
                <a:spcPct val="0"/>
              </a:spcBef>
            </a:pPr>
            <a:r>
              <a:rPr lang="en-US" sz="1999">
                <a:solidFill>
                  <a:srgbClr val="F4F4F4"/>
                </a:solidFill>
                <a:latin typeface="Poppins"/>
                <a:ea typeface="Poppins"/>
                <a:cs typeface="Poppins"/>
                <a:sym typeface="Poppins"/>
              </a:rPr>
              <a:t>2025 Presentation</a:t>
            </a:r>
          </a:p>
        </p:txBody>
      </p:sp>
      <p:sp>
        <p:nvSpPr>
          <p:cNvPr id="14" name="TextBox 14">
            <a:extLst>
              <a:ext uri="{FF2B5EF4-FFF2-40B4-BE49-F238E27FC236}">
                <a16:creationId xmlns:a16="http://schemas.microsoft.com/office/drawing/2014/main" id="{CA3A57C2-266F-0590-AD96-668154FBD0B0}"/>
              </a:ext>
            </a:extLst>
          </p:cNvPr>
          <p:cNvSpPr txBox="1"/>
          <p:nvPr/>
        </p:nvSpPr>
        <p:spPr>
          <a:xfrm>
            <a:off x="1028700" y="2199103"/>
            <a:ext cx="8202220" cy="982257"/>
          </a:xfrm>
          <a:prstGeom prst="rect">
            <a:avLst/>
          </a:prstGeom>
        </p:spPr>
        <p:txBody>
          <a:bodyPr lIns="0" tIns="0" rIns="0" bIns="0" rtlCol="0" anchor="t">
            <a:spAutoFit/>
          </a:bodyPr>
          <a:lstStyle/>
          <a:p>
            <a:pPr algn="l">
              <a:lnSpc>
                <a:spcPts val="7629"/>
              </a:lnSpc>
            </a:pPr>
            <a:r>
              <a:rPr lang="en-US" sz="6999" b="1" i="1" dirty="0">
                <a:solidFill>
                  <a:schemeClr val="bg1"/>
                </a:solidFill>
                <a:latin typeface="Poppins Bold Italics"/>
                <a:ea typeface="Poppins Bold Italics"/>
                <a:cs typeface="Poppins Bold Italics"/>
                <a:sym typeface="Poppins Bold Italics"/>
              </a:rPr>
              <a:t>Values</a:t>
            </a:r>
          </a:p>
        </p:txBody>
      </p:sp>
      <p:sp>
        <p:nvSpPr>
          <p:cNvPr id="15" name="TextBox 15">
            <a:extLst>
              <a:ext uri="{FF2B5EF4-FFF2-40B4-BE49-F238E27FC236}">
                <a16:creationId xmlns:a16="http://schemas.microsoft.com/office/drawing/2014/main" id="{544A5A36-3AA6-3F06-DC81-6EF0FF7BD259}"/>
              </a:ext>
            </a:extLst>
          </p:cNvPr>
          <p:cNvSpPr txBox="1"/>
          <p:nvPr/>
        </p:nvSpPr>
        <p:spPr>
          <a:xfrm>
            <a:off x="1028700" y="4264380"/>
            <a:ext cx="13754100" cy="5251438"/>
          </a:xfrm>
          <a:prstGeom prst="rect">
            <a:avLst/>
          </a:prstGeom>
        </p:spPr>
        <p:txBody>
          <a:bodyPr wrap="square" lIns="0" tIns="0" rIns="0" bIns="0" rtlCol="0" anchor="t">
            <a:spAutoFit/>
          </a:bodyPr>
          <a:lstStyle/>
          <a:p>
            <a:pPr marL="800100" lvl="1" indent="-342900" algn="just">
              <a:lnSpc>
                <a:spcPts val="4600"/>
              </a:lnSpc>
              <a:buFont typeface="Wingdings" panose="05000000000000000000" pitchFamily="2" charset="2"/>
              <a:buChar char="Ø"/>
            </a:pPr>
            <a:r>
              <a:rPr lang="en-US" sz="2500" dirty="0">
                <a:solidFill>
                  <a:schemeClr val="bg2"/>
                </a:solidFill>
                <a:latin typeface="Poppins" panose="00000500000000000000" pitchFamily="2" charset="0"/>
                <a:ea typeface="Poppins Bold"/>
                <a:cs typeface="Poppins" panose="00000500000000000000" pitchFamily="2" charset="0"/>
                <a:sym typeface="Poppins Bold"/>
              </a:rPr>
              <a:t>Customer-Centric Approach</a:t>
            </a:r>
          </a:p>
          <a:p>
            <a:pPr marL="800100" lvl="1" indent="-342900" algn="just">
              <a:lnSpc>
                <a:spcPts val="4600"/>
              </a:lnSpc>
              <a:buFont typeface="Wingdings" panose="05000000000000000000" pitchFamily="2" charset="2"/>
              <a:buChar char="Ø"/>
            </a:pPr>
            <a:r>
              <a:rPr lang="en-US" sz="2500" dirty="0">
                <a:solidFill>
                  <a:schemeClr val="bg2"/>
                </a:solidFill>
                <a:latin typeface="Poppins" panose="00000500000000000000" pitchFamily="2" charset="0"/>
                <a:ea typeface="Poppins Bold"/>
                <a:cs typeface="Poppins" panose="00000500000000000000" pitchFamily="2" charset="0"/>
                <a:sym typeface="Poppins Bold"/>
              </a:rPr>
              <a:t>Innovation and Excellence</a:t>
            </a:r>
          </a:p>
          <a:p>
            <a:pPr marL="800100" lvl="1" indent="-342900" algn="just">
              <a:lnSpc>
                <a:spcPts val="4600"/>
              </a:lnSpc>
              <a:buFont typeface="Wingdings" panose="05000000000000000000" pitchFamily="2" charset="2"/>
              <a:buChar char="Ø"/>
            </a:pPr>
            <a:r>
              <a:rPr lang="en-US" sz="2500" dirty="0">
                <a:solidFill>
                  <a:schemeClr val="bg2"/>
                </a:solidFill>
                <a:latin typeface="Poppins" panose="00000500000000000000" pitchFamily="2" charset="0"/>
                <a:ea typeface="Poppins Bold"/>
                <a:cs typeface="Poppins" panose="00000500000000000000" pitchFamily="2" charset="0"/>
                <a:sym typeface="Poppins Bold"/>
              </a:rPr>
              <a:t>Sustainability and Responsibility</a:t>
            </a:r>
          </a:p>
          <a:p>
            <a:pPr marL="800100" lvl="1" indent="-342900" algn="just">
              <a:lnSpc>
                <a:spcPts val="4600"/>
              </a:lnSpc>
              <a:buFont typeface="Wingdings" panose="05000000000000000000" pitchFamily="2" charset="2"/>
              <a:buChar char="Ø"/>
            </a:pPr>
            <a:r>
              <a:rPr lang="en-US" sz="2500" dirty="0">
                <a:solidFill>
                  <a:schemeClr val="bg2"/>
                </a:solidFill>
                <a:latin typeface="Poppins" panose="00000500000000000000" pitchFamily="2" charset="0"/>
                <a:ea typeface="Poppins Bold"/>
                <a:cs typeface="Poppins" panose="00000500000000000000" pitchFamily="2" charset="0"/>
                <a:sym typeface="Poppins Bold"/>
              </a:rPr>
              <a:t>Integrity and Trust</a:t>
            </a:r>
          </a:p>
          <a:p>
            <a:pPr marL="800100" lvl="1" indent="-342900" algn="just">
              <a:lnSpc>
                <a:spcPts val="4600"/>
              </a:lnSpc>
              <a:buFont typeface="Wingdings" panose="05000000000000000000" pitchFamily="2" charset="2"/>
              <a:buChar char="Ø"/>
            </a:pPr>
            <a:r>
              <a:rPr lang="en-US" sz="2500" dirty="0">
                <a:solidFill>
                  <a:schemeClr val="bg2"/>
                </a:solidFill>
                <a:latin typeface="Poppins" panose="00000500000000000000" pitchFamily="2" charset="0"/>
                <a:ea typeface="Poppins Bold"/>
                <a:cs typeface="Poppins" panose="00000500000000000000" pitchFamily="2" charset="0"/>
                <a:sym typeface="Poppins Bold"/>
              </a:rPr>
              <a:t>Affordability and Accessibility</a:t>
            </a:r>
          </a:p>
          <a:p>
            <a:pPr marL="800100" lvl="1" indent="-342900" algn="just">
              <a:lnSpc>
                <a:spcPts val="4600"/>
              </a:lnSpc>
              <a:buFont typeface="Wingdings" panose="05000000000000000000" pitchFamily="2" charset="2"/>
              <a:buChar char="Ø"/>
            </a:pPr>
            <a:r>
              <a:rPr lang="en-US" sz="2500" dirty="0">
                <a:solidFill>
                  <a:schemeClr val="bg2"/>
                </a:solidFill>
                <a:latin typeface="Poppins" panose="00000500000000000000" pitchFamily="2" charset="0"/>
                <a:ea typeface="Poppins Bold"/>
                <a:cs typeface="Poppins" panose="00000500000000000000" pitchFamily="2" charset="0"/>
                <a:sym typeface="Poppins Bold"/>
              </a:rPr>
              <a:t>Collaboration and Teamwork </a:t>
            </a:r>
          </a:p>
          <a:p>
            <a:pPr marL="800100" lvl="1" indent="-342900" algn="just">
              <a:lnSpc>
                <a:spcPts val="4600"/>
              </a:lnSpc>
              <a:buFont typeface="Wingdings" panose="05000000000000000000" pitchFamily="2" charset="2"/>
              <a:buChar char="Ø"/>
            </a:pPr>
            <a:r>
              <a:rPr lang="en-US" sz="2500" dirty="0">
                <a:solidFill>
                  <a:schemeClr val="bg2"/>
                </a:solidFill>
                <a:latin typeface="Poppins" panose="00000500000000000000" pitchFamily="2" charset="0"/>
                <a:ea typeface="Poppins Bold"/>
                <a:cs typeface="Poppins" panose="00000500000000000000" pitchFamily="2" charset="0"/>
                <a:sym typeface="Poppins Bold"/>
              </a:rPr>
              <a:t>Commitment to Quality </a:t>
            </a:r>
          </a:p>
          <a:p>
            <a:pPr marL="800100" lvl="1" indent="-342900" algn="just">
              <a:lnSpc>
                <a:spcPts val="4600"/>
              </a:lnSpc>
              <a:buFont typeface="Wingdings" panose="05000000000000000000" pitchFamily="2" charset="2"/>
              <a:buChar char="Ø"/>
            </a:pPr>
            <a:r>
              <a:rPr lang="en-US" sz="2500" dirty="0">
                <a:solidFill>
                  <a:schemeClr val="bg2"/>
                </a:solidFill>
                <a:latin typeface="Poppins" panose="00000500000000000000" pitchFamily="2" charset="0"/>
                <a:ea typeface="Poppins Bold"/>
                <a:cs typeface="Poppins" panose="00000500000000000000" pitchFamily="2" charset="0"/>
                <a:sym typeface="Poppins Bold"/>
              </a:rPr>
              <a:t>Empowerment through Mobility</a:t>
            </a:r>
          </a:p>
          <a:p>
            <a:pPr algn="just">
              <a:lnSpc>
                <a:spcPts val="4600"/>
              </a:lnSpc>
            </a:pPr>
            <a:endParaRPr lang="en-US" sz="2500" dirty="0">
              <a:solidFill>
                <a:schemeClr val="bg2"/>
              </a:solidFill>
              <a:latin typeface="Poppins" panose="00000500000000000000" pitchFamily="2" charset="0"/>
              <a:ea typeface="Poppins Bold"/>
              <a:cs typeface="Poppins" panose="00000500000000000000" pitchFamily="2" charset="0"/>
              <a:sym typeface="Poppins Bold"/>
            </a:endParaRPr>
          </a:p>
        </p:txBody>
      </p:sp>
      <p:sp>
        <p:nvSpPr>
          <p:cNvPr id="20" name="Freeform 20">
            <a:extLst>
              <a:ext uri="{FF2B5EF4-FFF2-40B4-BE49-F238E27FC236}">
                <a16:creationId xmlns:a16="http://schemas.microsoft.com/office/drawing/2014/main" id="{E8EB565F-D9FC-383C-4C39-6336580334DE}"/>
              </a:ext>
            </a:extLst>
          </p:cNvPr>
          <p:cNvSpPr/>
          <p:nvPr/>
        </p:nvSpPr>
        <p:spPr>
          <a:xfrm>
            <a:off x="314657" y="9563100"/>
            <a:ext cx="1133144" cy="658629"/>
          </a:xfrm>
          <a:custGeom>
            <a:avLst/>
            <a:gdLst/>
            <a:ahLst/>
            <a:cxnLst/>
            <a:rect l="l" t="t" r="r" b="b"/>
            <a:pathLst>
              <a:path w="2036819" h="1562795">
                <a:moveTo>
                  <a:pt x="0" y="0"/>
                </a:moveTo>
                <a:lnTo>
                  <a:pt x="2036818" y="0"/>
                </a:lnTo>
                <a:lnTo>
                  <a:pt x="2036818" y="1562796"/>
                </a:lnTo>
                <a:lnTo>
                  <a:pt x="0" y="156279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txBody>
          <a:bodyPr/>
          <a:lstStyle/>
          <a:p>
            <a:endParaRPr lang="en-ZA"/>
          </a:p>
        </p:txBody>
      </p:sp>
    </p:spTree>
    <p:extLst>
      <p:ext uri="{BB962C8B-B14F-4D97-AF65-F5344CB8AC3E}">
        <p14:creationId xmlns:p14="http://schemas.microsoft.com/office/powerpoint/2010/main" val="6166508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3" name="TextBox 13"/>
          <p:cNvSpPr txBox="1"/>
          <p:nvPr/>
        </p:nvSpPr>
        <p:spPr>
          <a:xfrm>
            <a:off x="991620" y="1000292"/>
            <a:ext cx="2970779" cy="359073"/>
          </a:xfrm>
          <a:prstGeom prst="rect">
            <a:avLst/>
          </a:prstGeom>
        </p:spPr>
        <p:txBody>
          <a:bodyPr wrap="square" lIns="0" tIns="0" rIns="0" bIns="0" rtlCol="0" anchor="t">
            <a:spAutoFit/>
          </a:bodyPr>
          <a:lstStyle/>
          <a:p>
            <a:pPr algn="l">
              <a:lnSpc>
                <a:spcPts val="2800"/>
              </a:lnSpc>
              <a:spcBef>
                <a:spcPct val="0"/>
              </a:spcBef>
            </a:pPr>
            <a:r>
              <a:rPr lang="en-US" sz="2500" b="1" dirty="0">
                <a:solidFill>
                  <a:schemeClr val="bg1"/>
                </a:solidFill>
                <a:latin typeface="Poppins Bold Italics"/>
                <a:ea typeface="Poppins Bold Italics"/>
                <a:cs typeface="Poppins Bold Italics"/>
                <a:sym typeface="Poppins Bold Italics"/>
              </a:rPr>
              <a:t>MOTOR</a:t>
            </a:r>
            <a:r>
              <a:rPr lang="en-US" sz="2500" b="1" dirty="0">
                <a:solidFill>
                  <a:srgbClr val="FE4100"/>
                </a:solidFill>
                <a:latin typeface="Poppins Bold Italics"/>
                <a:ea typeface="Poppins Bold Italics"/>
                <a:cs typeface="Poppins Bold Italics"/>
                <a:sym typeface="Poppins Bold Italics"/>
              </a:rPr>
              <a:t> </a:t>
            </a:r>
            <a:r>
              <a:rPr lang="en-US" sz="2500" b="1" dirty="0">
                <a:solidFill>
                  <a:schemeClr val="bg1"/>
                </a:solidFill>
                <a:latin typeface="Poppins Bold Italics"/>
                <a:ea typeface="Poppins Bold Italics"/>
                <a:cs typeface="Poppins Bold Italics"/>
                <a:sym typeface="Poppins Bold Italics"/>
              </a:rPr>
              <a:t>CONNECT</a:t>
            </a:r>
          </a:p>
        </p:txBody>
      </p:sp>
      <p:sp>
        <p:nvSpPr>
          <p:cNvPr id="15" name="TextBox 15"/>
          <p:cNvSpPr txBox="1"/>
          <p:nvPr/>
        </p:nvSpPr>
        <p:spPr>
          <a:xfrm>
            <a:off x="3437451" y="2519027"/>
            <a:ext cx="10583349" cy="982257"/>
          </a:xfrm>
          <a:prstGeom prst="rect">
            <a:avLst/>
          </a:prstGeom>
        </p:spPr>
        <p:txBody>
          <a:bodyPr wrap="square" lIns="0" tIns="0" rIns="0" bIns="0" rtlCol="0" anchor="t">
            <a:spAutoFit/>
          </a:bodyPr>
          <a:lstStyle/>
          <a:p>
            <a:pPr algn="ctr">
              <a:lnSpc>
                <a:spcPts val="7629"/>
              </a:lnSpc>
            </a:pPr>
            <a:r>
              <a:rPr lang="en-US" sz="6999" b="1" i="1" dirty="0">
                <a:solidFill>
                  <a:schemeClr val="bg1"/>
                </a:solidFill>
                <a:latin typeface="Poppins Bold Italics"/>
                <a:ea typeface="Poppins Bold Italics"/>
                <a:cs typeface="Poppins Bold Italics"/>
                <a:sym typeface="Poppins Bold Italics"/>
              </a:rPr>
              <a:t>OUR</a:t>
            </a:r>
            <a:r>
              <a:rPr lang="en-US" sz="6999" b="1" i="1" dirty="0">
                <a:solidFill>
                  <a:srgbClr val="FE4100"/>
                </a:solidFill>
                <a:latin typeface="Poppins Bold Italics"/>
                <a:ea typeface="Poppins Bold Italics"/>
                <a:cs typeface="Poppins Bold Italics"/>
                <a:sym typeface="Poppins Bold Italics"/>
              </a:rPr>
              <a:t> </a:t>
            </a:r>
            <a:r>
              <a:rPr lang="en-US" sz="6999" b="1" i="1" dirty="0">
                <a:solidFill>
                  <a:schemeClr val="bg1"/>
                </a:solidFill>
                <a:latin typeface="Poppins Bold Italics"/>
                <a:ea typeface="Poppins Bold Italics"/>
                <a:cs typeface="Poppins Bold Italics"/>
                <a:sym typeface="Poppins Bold Italics"/>
              </a:rPr>
              <a:t>HISTORY</a:t>
            </a:r>
          </a:p>
        </p:txBody>
      </p:sp>
      <p:sp>
        <p:nvSpPr>
          <p:cNvPr id="16" name="TextBox 16"/>
          <p:cNvSpPr txBox="1"/>
          <p:nvPr/>
        </p:nvSpPr>
        <p:spPr>
          <a:xfrm>
            <a:off x="371752" y="6542367"/>
            <a:ext cx="5684149" cy="2744341"/>
          </a:xfrm>
          <a:prstGeom prst="rect">
            <a:avLst/>
          </a:prstGeom>
        </p:spPr>
        <p:txBody>
          <a:bodyPr wrap="square" lIns="0" tIns="0" rIns="0" bIns="0" rtlCol="0" anchor="t">
            <a:spAutoFit/>
          </a:bodyPr>
          <a:lstStyle/>
          <a:p>
            <a:pPr algn="just">
              <a:lnSpc>
                <a:spcPts val="3569"/>
              </a:lnSpc>
            </a:pPr>
            <a:r>
              <a:rPr lang="en-US" sz="2500" dirty="0">
                <a:solidFill>
                  <a:srgbClr val="F4F4F4"/>
                </a:solidFill>
                <a:latin typeface="Poppins"/>
                <a:ea typeface="Poppins"/>
                <a:cs typeface="Poppins"/>
                <a:sym typeface="Poppins"/>
              </a:rPr>
              <a:t>One of the most impactful years of our existence,  we became more than just a dealership – we stamped our foot on building lasting relationships with our customers.</a:t>
            </a:r>
          </a:p>
        </p:txBody>
      </p:sp>
      <p:sp>
        <p:nvSpPr>
          <p:cNvPr id="17" name="TextBox 17"/>
          <p:cNvSpPr txBox="1"/>
          <p:nvPr/>
        </p:nvSpPr>
        <p:spPr>
          <a:xfrm>
            <a:off x="371752" y="5534616"/>
            <a:ext cx="3065700" cy="700128"/>
          </a:xfrm>
          <a:prstGeom prst="rect">
            <a:avLst/>
          </a:prstGeom>
        </p:spPr>
        <p:txBody>
          <a:bodyPr wrap="square" lIns="0" tIns="0" rIns="0" bIns="0" rtlCol="0" anchor="t">
            <a:spAutoFit/>
          </a:bodyPr>
          <a:lstStyle/>
          <a:p>
            <a:pPr algn="l">
              <a:lnSpc>
                <a:spcPts val="2799"/>
              </a:lnSpc>
            </a:pPr>
            <a:r>
              <a:rPr lang="en-US" sz="1999" b="1" i="1" dirty="0">
                <a:solidFill>
                  <a:schemeClr val="bg1"/>
                </a:solidFill>
                <a:latin typeface="Poppins Bold Italics"/>
                <a:ea typeface="Poppins Bold Italics"/>
                <a:cs typeface="Poppins Bold Italics"/>
                <a:sym typeface="Poppins Bold Italics"/>
              </a:rPr>
              <a:t>2022</a:t>
            </a:r>
          </a:p>
          <a:p>
            <a:pPr algn="l">
              <a:lnSpc>
                <a:spcPts val="2799"/>
              </a:lnSpc>
              <a:spcBef>
                <a:spcPct val="0"/>
              </a:spcBef>
            </a:pPr>
            <a:endParaRPr lang="en-US" sz="1999" b="1" i="1" dirty="0">
              <a:solidFill>
                <a:srgbClr val="FE4100"/>
              </a:solidFill>
              <a:latin typeface="Poppins Bold Italics"/>
              <a:ea typeface="Poppins Bold Italics"/>
              <a:cs typeface="Poppins Bold Italics"/>
              <a:sym typeface="Poppins Bold Italics"/>
            </a:endParaRPr>
          </a:p>
        </p:txBody>
      </p:sp>
      <p:sp>
        <p:nvSpPr>
          <p:cNvPr id="18" name="TextBox 18"/>
          <p:cNvSpPr txBox="1"/>
          <p:nvPr/>
        </p:nvSpPr>
        <p:spPr>
          <a:xfrm>
            <a:off x="6477000" y="6532842"/>
            <a:ext cx="5684149" cy="3904915"/>
          </a:xfrm>
          <a:prstGeom prst="rect">
            <a:avLst/>
          </a:prstGeom>
        </p:spPr>
        <p:txBody>
          <a:bodyPr wrap="square" lIns="0" tIns="0" rIns="0" bIns="0" rtlCol="0" anchor="t">
            <a:spAutoFit/>
          </a:bodyPr>
          <a:lstStyle/>
          <a:p>
            <a:pPr algn="just">
              <a:lnSpc>
                <a:spcPts val="3400"/>
              </a:lnSpc>
            </a:pPr>
            <a:r>
              <a:rPr lang="en-US" sz="2500" dirty="0">
                <a:solidFill>
                  <a:srgbClr val="F4F4F4"/>
                </a:solidFill>
                <a:latin typeface="Poppins"/>
                <a:ea typeface="Poppins"/>
                <a:cs typeface="Poppins"/>
                <a:sym typeface="Poppins"/>
              </a:rPr>
              <a:t>From our humble beginnings to becoming a leading automotive partner, Motor Connect has grown alongside South Africa. We celebrate years of providing exceptional service and look forward to many more years of connecting people with their perfect vehicles</a:t>
            </a:r>
          </a:p>
        </p:txBody>
      </p:sp>
      <p:sp>
        <p:nvSpPr>
          <p:cNvPr id="19" name="TextBox 19"/>
          <p:cNvSpPr txBox="1"/>
          <p:nvPr/>
        </p:nvSpPr>
        <p:spPr>
          <a:xfrm>
            <a:off x="6553200" y="5534616"/>
            <a:ext cx="2209801" cy="341055"/>
          </a:xfrm>
          <a:prstGeom prst="rect">
            <a:avLst/>
          </a:prstGeom>
        </p:spPr>
        <p:txBody>
          <a:bodyPr wrap="square" lIns="0" tIns="0" rIns="0" bIns="0" rtlCol="0" anchor="t">
            <a:spAutoFit/>
          </a:bodyPr>
          <a:lstStyle/>
          <a:p>
            <a:pPr algn="l">
              <a:lnSpc>
                <a:spcPts val="2799"/>
              </a:lnSpc>
              <a:spcBef>
                <a:spcPct val="0"/>
              </a:spcBef>
            </a:pPr>
            <a:r>
              <a:rPr lang="en-US" sz="1999" b="1" i="1" dirty="0">
                <a:solidFill>
                  <a:schemeClr val="bg1"/>
                </a:solidFill>
                <a:latin typeface="Poppins Bold Italics"/>
                <a:ea typeface="Poppins Bold Italics"/>
                <a:cs typeface="Poppins Bold Italics"/>
                <a:sym typeface="Poppins Bold Italics"/>
              </a:rPr>
              <a:t>2023</a:t>
            </a:r>
          </a:p>
        </p:txBody>
      </p:sp>
      <p:sp>
        <p:nvSpPr>
          <p:cNvPr id="20" name="TextBox 20"/>
          <p:cNvSpPr txBox="1"/>
          <p:nvPr/>
        </p:nvSpPr>
        <p:spPr>
          <a:xfrm>
            <a:off x="12471091" y="6532842"/>
            <a:ext cx="5095476" cy="3206006"/>
          </a:xfrm>
          <a:prstGeom prst="rect">
            <a:avLst/>
          </a:prstGeom>
        </p:spPr>
        <p:txBody>
          <a:bodyPr lIns="0" tIns="0" rIns="0" bIns="0" rtlCol="0" anchor="t">
            <a:spAutoFit/>
          </a:bodyPr>
          <a:lstStyle/>
          <a:p>
            <a:pPr algn="just">
              <a:lnSpc>
                <a:spcPts val="3618"/>
              </a:lnSpc>
            </a:pPr>
            <a:r>
              <a:rPr lang="en-US" sz="2500" dirty="0">
                <a:solidFill>
                  <a:srgbClr val="F4F4F4"/>
                </a:solidFill>
                <a:latin typeface="Poppins"/>
                <a:ea typeface="Poppins"/>
                <a:cs typeface="Poppins"/>
                <a:sym typeface="Poppins"/>
              </a:rPr>
              <a:t>We have been at the forefront of the automotive industry, embracing innovation and adapting to the evolving needs of our customers. We're proud of our history and excited for the future of mobility.</a:t>
            </a:r>
          </a:p>
        </p:txBody>
      </p:sp>
      <p:sp>
        <p:nvSpPr>
          <p:cNvPr id="21" name="TextBox 21"/>
          <p:cNvSpPr txBox="1"/>
          <p:nvPr/>
        </p:nvSpPr>
        <p:spPr>
          <a:xfrm>
            <a:off x="12465099" y="5534616"/>
            <a:ext cx="1932501" cy="341055"/>
          </a:xfrm>
          <a:prstGeom prst="rect">
            <a:avLst/>
          </a:prstGeom>
        </p:spPr>
        <p:txBody>
          <a:bodyPr lIns="0" tIns="0" rIns="0" bIns="0" rtlCol="0" anchor="t">
            <a:spAutoFit/>
          </a:bodyPr>
          <a:lstStyle/>
          <a:p>
            <a:pPr algn="l">
              <a:lnSpc>
                <a:spcPts val="2799"/>
              </a:lnSpc>
              <a:spcBef>
                <a:spcPct val="0"/>
              </a:spcBef>
            </a:pPr>
            <a:r>
              <a:rPr lang="en-US" sz="1999" b="1" i="1" dirty="0">
                <a:solidFill>
                  <a:schemeClr val="bg1"/>
                </a:solidFill>
                <a:latin typeface="Poppins Bold Italics"/>
                <a:ea typeface="Poppins Bold Italics"/>
                <a:cs typeface="Poppins Bold Italics"/>
                <a:sym typeface="Poppins Bold Italics"/>
              </a:rPr>
              <a:t>2024</a:t>
            </a:r>
          </a:p>
        </p:txBody>
      </p:sp>
      <p:sp>
        <p:nvSpPr>
          <p:cNvPr id="22" name="TextBox 22"/>
          <p:cNvSpPr txBox="1"/>
          <p:nvPr/>
        </p:nvSpPr>
        <p:spPr>
          <a:xfrm>
            <a:off x="762000" y="3463571"/>
            <a:ext cx="16367172" cy="1288814"/>
          </a:xfrm>
          <a:prstGeom prst="rect">
            <a:avLst/>
          </a:prstGeom>
        </p:spPr>
        <p:txBody>
          <a:bodyPr wrap="square" lIns="0" tIns="0" rIns="0" bIns="0" rtlCol="0" anchor="t">
            <a:spAutoFit/>
          </a:bodyPr>
          <a:lstStyle/>
          <a:p>
            <a:pPr algn="ctr">
              <a:lnSpc>
                <a:spcPts val="3441"/>
              </a:lnSpc>
            </a:pPr>
            <a:r>
              <a:rPr lang="en-US" sz="2500" dirty="0">
                <a:solidFill>
                  <a:srgbClr val="F4F4F4"/>
                </a:solidFill>
                <a:latin typeface="Poppins"/>
                <a:ea typeface="Poppins"/>
                <a:cs typeface="Poppins"/>
                <a:sym typeface="Poppins"/>
              </a:rPr>
              <a:t>For over 5 years, Motor Connect has been connecting South Africans with the vehicles of their dreams. Our commitment to customer satisfaction and unwavering integrity has built a legacy of trust that continues to drive us forward.</a:t>
            </a:r>
          </a:p>
        </p:txBody>
      </p:sp>
      <p:sp>
        <p:nvSpPr>
          <p:cNvPr id="24" name="Freeform 24"/>
          <p:cNvSpPr/>
          <p:nvPr/>
        </p:nvSpPr>
        <p:spPr>
          <a:xfrm>
            <a:off x="16523419" y="142160"/>
            <a:ext cx="1764581" cy="1322826"/>
          </a:xfrm>
          <a:custGeom>
            <a:avLst/>
            <a:gdLst/>
            <a:ahLst/>
            <a:cxnLst/>
            <a:rect l="l" t="t" r="r" b="b"/>
            <a:pathLst>
              <a:path w="2036819" h="1562795">
                <a:moveTo>
                  <a:pt x="0" y="0"/>
                </a:moveTo>
                <a:lnTo>
                  <a:pt x="2036819" y="0"/>
                </a:lnTo>
                <a:lnTo>
                  <a:pt x="2036819" y="1562796"/>
                </a:lnTo>
                <a:lnTo>
                  <a:pt x="0" y="156279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ZA"/>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1" name="TextBox 11"/>
          <p:cNvSpPr txBox="1"/>
          <p:nvPr/>
        </p:nvSpPr>
        <p:spPr>
          <a:xfrm>
            <a:off x="992083" y="1167102"/>
            <a:ext cx="2894579" cy="339837"/>
          </a:xfrm>
          <a:prstGeom prst="rect">
            <a:avLst/>
          </a:prstGeom>
        </p:spPr>
        <p:txBody>
          <a:bodyPr wrap="square" lIns="0" tIns="0" rIns="0" bIns="0" rtlCol="0" anchor="t">
            <a:spAutoFit/>
          </a:bodyPr>
          <a:lstStyle/>
          <a:p>
            <a:pPr algn="l">
              <a:lnSpc>
                <a:spcPts val="2586"/>
              </a:lnSpc>
              <a:spcBef>
                <a:spcPct val="0"/>
              </a:spcBef>
            </a:pPr>
            <a:r>
              <a:rPr lang="en-US" sz="2500" b="1" dirty="0">
                <a:solidFill>
                  <a:schemeClr val="bg1"/>
                </a:solidFill>
                <a:latin typeface="Poppins Bold Italics"/>
                <a:ea typeface="Poppins Bold Italics"/>
                <a:cs typeface="Poppins Bold Italics"/>
                <a:sym typeface="Poppins Bold Italics"/>
              </a:rPr>
              <a:t>MOTOR</a:t>
            </a:r>
            <a:r>
              <a:rPr lang="en-US" sz="2500" b="1" dirty="0">
                <a:solidFill>
                  <a:srgbClr val="FE4100"/>
                </a:solidFill>
                <a:latin typeface="Poppins Bold Italics"/>
                <a:ea typeface="Poppins Bold Italics"/>
                <a:cs typeface="Poppins Bold Italics"/>
                <a:sym typeface="Poppins Bold Italics"/>
              </a:rPr>
              <a:t> </a:t>
            </a:r>
            <a:r>
              <a:rPr lang="en-US" sz="2500" b="1" dirty="0">
                <a:solidFill>
                  <a:schemeClr val="bg1"/>
                </a:solidFill>
                <a:latin typeface="Poppins Bold Italics"/>
                <a:ea typeface="Poppins Bold Italics"/>
                <a:cs typeface="Poppins Bold Italics"/>
                <a:sym typeface="Poppins Bold Italics"/>
              </a:rPr>
              <a:t>CONNECT</a:t>
            </a:r>
          </a:p>
        </p:txBody>
      </p:sp>
      <p:sp>
        <p:nvSpPr>
          <p:cNvPr id="12" name="TextBox 12"/>
          <p:cNvSpPr txBox="1"/>
          <p:nvPr/>
        </p:nvSpPr>
        <p:spPr>
          <a:xfrm>
            <a:off x="14644743" y="9600223"/>
            <a:ext cx="3011948" cy="358775"/>
          </a:xfrm>
          <a:prstGeom prst="rect">
            <a:avLst/>
          </a:prstGeom>
        </p:spPr>
        <p:txBody>
          <a:bodyPr lIns="0" tIns="0" rIns="0" bIns="0" rtlCol="0" anchor="t">
            <a:spAutoFit/>
          </a:bodyPr>
          <a:lstStyle/>
          <a:p>
            <a:pPr algn="r">
              <a:lnSpc>
                <a:spcPts val="2799"/>
              </a:lnSpc>
              <a:spcBef>
                <a:spcPct val="0"/>
              </a:spcBef>
            </a:pPr>
            <a:r>
              <a:rPr lang="en-US" sz="1999">
                <a:solidFill>
                  <a:srgbClr val="F4F4F4"/>
                </a:solidFill>
                <a:latin typeface="Poppins"/>
                <a:ea typeface="Poppins"/>
                <a:cs typeface="Poppins"/>
                <a:sym typeface="Poppins"/>
              </a:rPr>
              <a:t>2025 Presentation</a:t>
            </a:r>
          </a:p>
        </p:txBody>
      </p:sp>
      <p:sp>
        <p:nvSpPr>
          <p:cNvPr id="13" name="TextBox 13"/>
          <p:cNvSpPr txBox="1"/>
          <p:nvPr/>
        </p:nvSpPr>
        <p:spPr>
          <a:xfrm>
            <a:off x="5148776" y="786194"/>
            <a:ext cx="10226190" cy="982257"/>
          </a:xfrm>
          <a:prstGeom prst="rect">
            <a:avLst/>
          </a:prstGeom>
        </p:spPr>
        <p:txBody>
          <a:bodyPr wrap="square" lIns="0" tIns="0" rIns="0" bIns="0" rtlCol="0" anchor="t">
            <a:spAutoFit/>
          </a:bodyPr>
          <a:lstStyle/>
          <a:p>
            <a:pPr algn="l">
              <a:lnSpc>
                <a:spcPts val="7629"/>
              </a:lnSpc>
            </a:pPr>
            <a:r>
              <a:rPr lang="en-US" sz="6999" b="1" i="1" dirty="0">
                <a:solidFill>
                  <a:schemeClr val="bg1"/>
                </a:solidFill>
                <a:latin typeface="Poppins Bold Italics"/>
                <a:ea typeface="Poppins Bold Italics"/>
                <a:cs typeface="Poppins Bold Italics"/>
                <a:sym typeface="Poppins Bold Italics"/>
              </a:rPr>
              <a:t>OUR BEST SERVICE</a:t>
            </a:r>
          </a:p>
        </p:txBody>
      </p:sp>
      <p:grpSp>
        <p:nvGrpSpPr>
          <p:cNvPr id="16" name="Group 16"/>
          <p:cNvGrpSpPr/>
          <p:nvPr/>
        </p:nvGrpSpPr>
        <p:grpSpPr>
          <a:xfrm>
            <a:off x="267517" y="1819028"/>
            <a:ext cx="8102815" cy="3321357"/>
            <a:chOff x="0" y="-57150"/>
            <a:chExt cx="1301496" cy="638577"/>
          </a:xfrm>
        </p:grpSpPr>
        <p:sp>
          <p:nvSpPr>
            <p:cNvPr id="17" name="Freeform 17"/>
            <p:cNvSpPr/>
            <p:nvPr/>
          </p:nvSpPr>
          <p:spPr>
            <a:xfrm>
              <a:off x="59323" y="92062"/>
              <a:ext cx="1242173" cy="489365"/>
            </a:xfrm>
            <a:custGeom>
              <a:avLst/>
              <a:gdLst/>
              <a:ahLst/>
              <a:cxnLst/>
              <a:rect l="l" t="t" r="r" b="b"/>
              <a:pathLst>
                <a:path w="1242173" h="489365">
                  <a:moveTo>
                    <a:pt x="0" y="0"/>
                  </a:moveTo>
                  <a:lnTo>
                    <a:pt x="1242173" y="0"/>
                  </a:lnTo>
                  <a:lnTo>
                    <a:pt x="1242173" y="489365"/>
                  </a:lnTo>
                  <a:lnTo>
                    <a:pt x="0" y="489365"/>
                  </a:lnTo>
                  <a:close/>
                </a:path>
              </a:pathLst>
            </a:custGeom>
            <a:solidFill>
              <a:srgbClr val="FE4100"/>
            </a:solidFill>
            <a:ln cap="sq">
              <a:noFill/>
              <a:prstDash val="solid"/>
              <a:miter/>
            </a:ln>
          </p:spPr>
          <p:txBody>
            <a:bodyPr/>
            <a:lstStyle/>
            <a:p>
              <a:r>
                <a:rPr lang="en-US" dirty="0">
                  <a:solidFill>
                    <a:schemeClr val="bg1"/>
                  </a:solidFill>
                </a:rPr>
                <a:t>VEHICLE SALES</a:t>
              </a:r>
            </a:p>
            <a:p>
              <a:endParaRPr lang="en-US" dirty="0"/>
            </a:p>
            <a:p>
              <a:r>
                <a:rPr lang="en-US" dirty="0">
                  <a:solidFill>
                    <a:schemeClr val="bg1"/>
                  </a:solidFill>
                </a:rPr>
                <a:t>High-end</a:t>
              </a:r>
              <a:r>
                <a:rPr lang="en-US" dirty="0"/>
                <a:t> </a:t>
              </a:r>
              <a:r>
                <a:rPr lang="en-US" dirty="0">
                  <a:solidFill>
                    <a:schemeClr val="bg1"/>
                  </a:solidFill>
                </a:rPr>
                <a:t>and</a:t>
              </a:r>
              <a:r>
                <a:rPr lang="en-US" dirty="0"/>
                <a:t> </a:t>
              </a:r>
              <a:r>
                <a:rPr lang="en-US" dirty="0">
                  <a:solidFill>
                    <a:schemeClr val="bg1"/>
                  </a:solidFill>
                </a:rPr>
                <a:t>middle-class</a:t>
              </a:r>
              <a:r>
                <a:rPr lang="en-US" dirty="0"/>
                <a:t> </a:t>
              </a:r>
              <a:r>
                <a:rPr lang="en-US" dirty="0">
                  <a:solidFill>
                    <a:schemeClr val="bg1"/>
                  </a:solidFill>
                </a:rPr>
                <a:t>vehicles</a:t>
              </a:r>
              <a:r>
                <a:rPr lang="en-US" dirty="0"/>
                <a:t> </a:t>
              </a:r>
              <a:r>
                <a:rPr lang="en-US" dirty="0">
                  <a:solidFill>
                    <a:schemeClr val="bg1"/>
                  </a:solidFill>
                </a:rPr>
                <a:t>tailored</a:t>
              </a:r>
              <a:r>
                <a:rPr lang="en-US" dirty="0"/>
                <a:t> </a:t>
              </a:r>
              <a:r>
                <a:rPr lang="en-US" dirty="0">
                  <a:solidFill>
                    <a:schemeClr val="bg1"/>
                  </a:solidFill>
                </a:rPr>
                <a:t>to</a:t>
              </a:r>
              <a:r>
                <a:rPr lang="en-US" dirty="0"/>
                <a:t> </a:t>
              </a:r>
              <a:r>
                <a:rPr lang="en-US" dirty="0">
                  <a:solidFill>
                    <a:schemeClr val="bg1"/>
                  </a:solidFill>
                </a:rPr>
                <a:t>suit</a:t>
              </a:r>
              <a:r>
                <a:rPr lang="en-US" dirty="0"/>
                <a:t> </a:t>
              </a:r>
              <a:r>
                <a:rPr lang="en-US" dirty="0">
                  <a:solidFill>
                    <a:schemeClr val="bg1"/>
                  </a:solidFill>
                </a:rPr>
                <a:t>your</a:t>
              </a:r>
              <a:r>
                <a:rPr lang="en-US" dirty="0"/>
                <a:t> </a:t>
              </a:r>
              <a:r>
                <a:rPr lang="en-US" dirty="0">
                  <a:solidFill>
                    <a:schemeClr val="bg1"/>
                  </a:solidFill>
                </a:rPr>
                <a:t>lifestyle</a:t>
              </a:r>
              <a:endParaRPr lang="en-ZA" dirty="0">
                <a:solidFill>
                  <a:schemeClr val="bg1"/>
                </a:solidFill>
              </a:endParaRPr>
            </a:p>
          </p:txBody>
        </p:sp>
        <p:sp>
          <p:nvSpPr>
            <p:cNvPr id="18" name="TextBox 18"/>
            <p:cNvSpPr txBox="1"/>
            <p:nvPr/>
          </p:nvSpPr>
          <p:spPr>
            <a:xfrm>
              <a:off x="0" y="-57150"/>
              <a:ext cx="1242173" cy="546515"/>
            </a:xfrm>
            <a:prstGeom prst="rect">
              <a:avLst/>
            </a:prstGeom>
          </p:spPr>
          <p:txBody>
            <a:bodyPr lIns="50800" tIns="50800" rIns="50800" bIns="50800" rtlCol="0" anchor="ctr"/>
            <a:lstStyle/>
            <a:p>
              <a:pPr algn="ctr">
                <a:lnSpc>
                  <a:spcPts val="2799"/>
                </a:lnSpc>
              </a:pPr>
              <a:endParaRPr/>
            </a:p>
          </p:txBody>
        </p:sp>
      </p:grpSp>
      <p:sp>
        <p:nvSpPr>
          <p:cNvPr id="26" name="TextBox 26"/>
          <p:cNvSpPr txBox="1">
            <a:spLocks noGrp="1" noRot="1" noMove="1" noResize="1" noEditPoints="1" noAdjustHandles="1" noChangeArrowheads="1" noChangeShapeType="1"/>
          </p:cNvSpPr>
          <p:nvPr/>
        </p:nvSpPr>
        <p:spPr>
          <a:xfrm>
            <a:off x="631309" y="8830237"/>
            <a:ext cx="7369691" cy="852798"/>
          </a:xfrm>
          <a:prstGeom prst="rect">
            <a:avLst/>
          </a:prstGeom>
        </p:spPr>
        <p:txBody>
          <a:bodyPr wrap="square" lIns="0" tIns="0" rIns="0" bIns="0" rtlCol="0" anchor="t">
            <a:spAutoFit/>
          </a:bodyPr>
          <a:lstStyle/>
          <a:p>
            <a:pPr algn="just">
              <a:lnSpc>
                <a:spcPts val="3400"/>
              </a:lnSpc>
            </a:pPr>
            <a:r>
              <a:rPr lang="en-US" sz="2500" dirty="0">
                <a:solidFill>
                  <a:srgbClr val="F4F4F4"/>
                </a:solidFill>
                <a:latin typeface="Poppins"/>
                <a:ea typeface="Poppins"/>
                <a:cs typeface="Poppins"/>
                <a:sym typeface="Poppins"/>
              </a:rPr>
              <a:t>Flexible rental options for every occasion &amp; Luxury travel with professional drivers</a:t>
            </a:r>
          </a:p>
        </p:txBody>
      </p:sp>
      <p:sp>
        <p:nvSpPr>
          <p:cNvPr id="27" name="TextBox 27"/>
          <p:cNvSpPr txBox="1">
            <a:spLocks/>
          </p:cNvSpPr>
          <p:nvPr/>
        </p:nvSpPr>
        <p:spPr>
          <a:xfrm>
            <a:off x="726694" y="8082612"/>
            <a:ext cx="6893306" cy="359073"/>
          </a:xfrm>
          <a:prstGeom prst="rect">
            <a:avLst/>
          </a:prstGeom>
        </p:spPr>
        <p:txBody>
          <a:bodyPr wrap="square" lIns="0" tIns="0" rIns="0" bIns="0" rtlCol="0" anchor="t">
            <a:spAutoFit/>
          </a:bodyPr>
          <a:lstStyle/>
          <a:p>
            <a:pPr algn="l">
              <a:lnSpc>
                <a:spcPts val="2799"/>
              </a:lnSpc>
              <a:spcBef>
                <a:spcPct val="0"/>
              </a:spcBef>
            </a:pPr>
            <a:r>
              <a:rPr lang="en-US" sz="2500" b="1" i="1" dirty="0">
                <a:solidFill>
                  <a:srgbClr val="F4F4F4"/>
                </a:solidFill>
                <a:latin typeface="Poppins" panose="00000500000000000000" pitchFamily="2" charset="0"/>
                <a:ea typeface="Poppins Bold Italics"/>
                <a:cs typeface="Poppins" panose="00000500000000000000" pitchFamily="2" charset="0"/>
                <a:sym typeface="Poppins Bold Italics"/>
              </a:rPr>
              <a:t>CAR HIRE &amp; CHAUFFEURING SERVICES</a:t>
            </a:r>
          </a:p>
        </p:txBody>
      </p:sp>
      <p:sp>
        <p:nvSpPr>
          <p:cNvPr id="30" name="Freeform 30"/>
          <p:cNvSpPr/>
          <p:nvPr/>
        </p:nvSpPr>
        <p:spPr>
          <a:xfrm>
            <a:off x="16637080" y="132505"/>
            <a:ext cx="1650920" cy="1223571"/>
          </a:xfrm>
          <a:custGeom>
            <a:avLst/>
            <a:gdLst/>
            <a:ahLst/>
            <a:cxnLst/>
            <a:rect l="l" t="t" r="r" b="b"/>
            <a:pathLst>
              <a:path w="2036819" h="1562795">
                <a:moveTo>
                  <a:pt x="0" y="0"/>
                </a:moveTo>
                <a:lnTo>
                  <a:pt x="2036819" y="0"/>
                </a:lnTo>
                <a:lnTo>
                  <a:pt x="2036819" y="1562795"/>
                </a:lnTo>
                <a:lnTo>
                  <a:pt x="0" y="1562795"/>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txBody>
          <a:bodyPr/>
          <a:lstStyle/>
          <a:p>
            <a:endParaRPr lang="en-ZA"/>
          </a:p>
        </p:txBody>
      </p:sp>
      <p:sp>
        <p:nvSpPr>
          <p:cNvPr id="36" name="TextBox 36"/>
          <p:cNvSpPr txBox="1"/>
          <p:nvPr/>
        </p:nvSpPr>
        <p:spPr>
          <a:xfrm>
            <a:off x="10723183" y="7619778"/>
            <a:ext cx="7564817" cy="2691678"/>
          </a:xfrm>
          <a:prstGeom prst="rect">
            <a:avLst/>
          </a:prstGeom>
        </p:spPr>
        <p:txBody>
          <a:bodyPr lIns="50800" tIns="50800" rIns="50800" bIns="50800" rtlCol="0" anchor="ctr"/>
          <a:lstStyle/>
          <a:p>
            <a:pPr algn="ctr">
              <a:lnSpc>
                <a:spcPts val="2799"/>
              </a:lnSpc>
            </a:pPr>
            <a:endParaRPr/>
          </a:p>
        </p:txBody>
      </p:sp>
      <p:sp>
        <p:nvSpPr>
          <p:cNvPr id="31" name="TextBox 30">
            <a:extLst>
              <a:ext uri="{FF2B5EF4-FFF2-40B4-BE49-F238E27FC236}">
                <a16:creationId xmlns:a16="http://schemas.microsoft.com/office/drawing/2014/main" id="{88E3EDAB-DE1B-D4FF-7FD1-9FC985A65165}"/>
              </a:ext>
            </a:extLst>
          </p:cNvPr>
          <p:cNvSpPr txBox="1"/>
          <p:nvPr/>
        </p:nvSpPr>
        <p:spPr>
          <a:xfrm>
            <a:off x="10402117" y="5462080"/>
            <a:ext cx="7733483" cy="945131"/>
          </a:xfrm>
          <a:prstGeom prst="rect">
            <a:avLst/>
          </a:prstGeom>
          <a:noFill/>
        </p:spPr>
        <p:txBody>
          <a:bodyPr wrap="square">
            <a:spAutoFit/>
          </a:bodyPr>
          <a:lstStyle/>
          <a:p>
            <a:pPr algn="just">
              <a:lnSpc>
                <a:spcPts val="3400"/>
              </a:lnSpc>
            </a:pPr>
            <a:r>
              <a:rPr lang="en-US" sz="2500" dirty="0">
                <a:solidFill>
                  <a:srgbClr val="F4F4F4"/>
                </a:solidFill>
                <a:latin typeface="Poppins"/>
                <a:ea typeface="Poppins"/>
                <a:cs typeface="Poppins"/>
                <a:sym typeface="Poppins"/>
              </a:rPr>
              <a:t>Comprehensive insurance cover at the best suitable prices</a:t>
            </a:r>
          </a:p>
        </p:txBody>
      </p:sp>
      <p:sp>
        <p:nvSpPr>
          <p:cNvPr id="33" name="TextBox 32">
            <a:extLst>
              <a:ext uri="{FF2B5EF4-FFF2-40B4-BE49-F238E27FC236}">
                <a16:creationId xmlns:a16="http://schemas.microsoft.com/office/drawing/2014/main" id="{34562D28-0771-347B-977D-C4BEC9A68EAB}"/>
              </a:ext>
            </a:extLst>
          </p:cNvPr>
          <p:cNvSpPr txBox="1"/>
          <p:nvPr/>
        </p:nvSpPr>
        <p:spPr>
          <a:xfrm>
            <a:off x="9767943" y="9609350"/>
            <a:ext cx="9753600" cy="509114"/>
          </a:xfrm>
          <a:prstGeom prst="rect">
            <a:avLst/>
          </a:prstGeom>
          <a:noFill/>
        </p:spPr>
        <p:txBody>
          <a:bodyPr wrap="square">
            <a:spAutoFit/>
          </a:bodyPr>
          <a:lstStyle/>
          <a:p>
            <a:pPr algn="just">
              <a:lnSpc>
                <a:spcPts val="3400"/>
              </a:lnSpc>
            </a:pPr>
            <a:r>
              <a:rPr lang="en-US" sz="2500" dirty="0">
                <a:solidFill>
                  <a:srgbClr val="F4F4F4"/>
                </a:solidFill>
                <a:latin typeface="Poppins"/>
                <a:ea typeface="Poppins"/>
                <a:cs typeface="Poppins"/>
                <a:sym typeface="Poppins"/>
              </a:rPr>
              <a:t>Tailored plans to make car ownership easier</a:t>
            </a:r>
          </a:p>
        </p:txBody>
      </p:sp>
      <p:sp>
        <p:nvSpPr>
          <p:cNvPr id="38" name="TextBox 37">
            <a:extLst>
              <a:ext uri="{FF2B5EF4-FFF2-40B4-BE49-F238E27FC236}">
                <a16:creationId xmlns:a16="http://schemas.microsoft.com/office/drawing/2014/main" id="{BE3B3785-8DD1-793A-75C3-B75F826529AB}"/>
              </a:ext>
            </a:extLst>
          </p:cNvPr>
          <p:cNvSpPr txBox="1"/>
          <p:nvPr/>
        </p:nvSpPr>
        <p:spPr>
          <a:xfrm>
            <a:off x="9747658" y="9038512"/>
            <a:ext cx="9761220" cy="451406"/>
          </a:xfrm>
          <a:prstGeom prst="rect">
            <a:avLst/>
          </a:prstGeom>
          <a:noFill/>
        </p:spPr>
        <p:txBody>
          <a:bodyPr wrap="square">
            <a:spAutoFit/>
          </a:bodyPr>
          <a:lstStyle/>
          <a:p>
            <a:pPr algn="l">
              <a:lnSpc>
                <a:spcPts val="2799"/>
              </a:lnSpc>
              <a:spcBef>
                <a:spcPct val="0"/>
              </a:spcBef>
            </a:pPr>
            <a:r>
              <a:rPr lang="en-US" sz="2500" b="1" dirty="0">
                <a:solidFill>
                  <a:srgbClr val="F4F4F4"/>
                </a:solidFill>
                <a:latin typeface="Poppins Bold Italics"/>
                <a:ea typeface="Poppins Bold Italics"/>
                <a:cs typeface="Poppins Bold Italics"/>
                <a:sym typeface="Poppins Bold Italics"/>
              </a:rPr>
              <a:t>FINANCING SOLUTIONS</a:t>
            </a:r>
          </a:p>
        </p:txBody>
      </p:sp>
      <p:sp>
        <p:nvSpPr>
          <p:cNvPr id="40" name="TextBox 39">
            <a:extLst>
              <a:ext uri="{FF2B5EF4-FFF2-40B4-BE49-F238E27FC236}">
                <a16:creationId xmlns:a16="http://schemas.microsoft.com/office/drawing/2014/main" id="{7C55B6CD-AC14-C87E-D2F3-12FD778BFDEF}"/>
              </a:ext>
            </a:extLst>
          </p:cNvPr>
          <p:cNvSpPr txBox="1"/>
          <p:nvPr/>
        </p:nvSpPr>
        <p:spPr>
          <a:xfrm>
            <a:off x="10402117" y="4822895"/>
            <a:ext cx="9763244" cy="451406"/>
          </a:xfrm>
          <a:prstGeom prst="rect">
            <a:avLst/>
          </a:prstGeom>
          <a:noFill/>
        </p:spPr>
        <p:txBody>
          <a:bodyPr wrap="square">
            <a:spAutoFit/>
          </a:bodyPr>
          <a:lstStyle/>
          <a:p>
            <a:pPr algn="l">
              <a:lnSpc>
                <a:spcPts val="2799"/>
              </a:lnSpc>
              <a:spcBef>
                <a:spcPct val="0"/>
              </a:spcBef>
            </a:pPr>
            <a:r>
              <a:rPr lang="en-US" sz="2500" b="1" dirty="0">
                <a:solidFill>
                  <a:srgbClr val="F4F4F4"/>
                </a:solidFill>
                <a:latin typeface="Poppins Bold" panose="00000800000000000000" charset="0"/>
                <a:ea typeface="Poppins Bold Italics"/>
                <a:cs typeface="Poppins Bold" panose="00000800000000000000" charset="0"/>
                <a:sym typeface="Poppins Bold Italics"/>
              </a:rPr>
              <a:t>INSURANCE SERVICES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grpSp>
        <p:nvGrpSpPr>
          <p:cNvPr id="10" name="Group 10"/>
          <p:cNvGrpSpPr/>
          <p:nvPr/>
        </p:nvGrpSpPr>
        <p:grpSpPr>
          <a:xfrm>
            <a:off x="1524000" y="1716819"/>
            <a:ext cx="6939875" cy="3060963"/>
            <a:chOff x="0" y="0"/>
            <a:chExt cx="7964644" cy="3512957"/>
          </a:xfrm>
        </p:grpSpPr>
        <p:sp>
          <p:nvSpPr>
            <p:cNvPr id="11" name="Freeform 11"/>
            <p:cNvSpPr/>
            <p:nvPr/>
          </p:nvSpPr>
          <p:spPr>
            <a:xfrm>
              <a:off x="0" y="0"/>
              <a:ext cx="7964644" cy="3512957"/>
            </a:xfrm>
            <a:custGeom>
              <a:avLst/>
              <a:gdLst/>
              <a:ahLst/>
              <a:cxnLst/>
              <a:rect l="l" t="t" r="r" b="b"/>
              <a:pathLst>
                <a:path w="7964644" h="3512957">
                  <a:moveTo>
                    <a:pt x="0" y="3512957"/>
                  </a:moveTo>
                  <a:lnTo>
                    <a:pt x="925529" y="0"/>
                  </a:lnTo>
                  <a:lnTo>
                    <a:pt x="7964644" y="0"/>
                  </a:lnTo>
                  <a:lnTo>
                    <a:pt x="7039115" y="3512957"/>
                  </a:lnTo>
                  <a:close/>
                </a:path>
              </a:pathLst>
            </a:custGeom>
            <a:blipFill>
              <a:blip r:embed="rId2"/>
              <a:stretch>
                <a:fillRect t="-22834" b="-22834"/>
              </a:stretch>
            </a:blipFill>
          </p:spPr>
          <p:txBody>
            <a:bodyPr/>
            <a:lstStyle/>
            <a:p>
              <a:endParaRPr lang="en-ZA"/>
            </a:p>
          </p:txBody>
        </p:sp>
      </p:grpSp>
      <p:grpSp>
        <p:nvGrpSpPr>
          <p:cNvPr id="12" name="Group 12"/>
          <p:cNvGrpSpPr/>
          <p:nvPr/>
        </p:nvGrpSpPr>
        <p:grpSpPr>
          <a:xfrm>
            <a:off x="9519325" y="1914319"/>
            <a:ext cx="6939875" cy="3060963"/>
            <a:chOff x="0" y="0"/>
            <a:chExt cx="7964644" cy="3512957"/>
          </a:xfrm>
        </p:grpSpPr>
        <p:sp>
          <p:nvSpPr>
            <p:cNvPr id="13" name="Freeform 13"/>
            <p:cNvSpPr/>
            <p:nvPr/>
          </p:nvSpPr>
          <p:spPr>
            <a:xfrm>
              <a:off x="0" y="0"/>
              <a:ext cx="7964644" cy="3512957"/>
            </a:xfrm>
            <a:custGeom>
              <a:avLst/>
              <a:gdLst/>
              <a:ahLst/>
              <a:cxnLst/>
              <a:rect l="l" t="t" r="r" b="b"/>
              <a:pathLst>
                <a:path w="7964644" h="3512957">
                  <a:moveTo>
                    <a:pt x="0" y="3512957"/>
                  </a:moveTo>
                  <a:lnTo>
                    <a:pt x="925529" y="0"/>
                  </a:lnTo>
                  <a:lnTo>
                    <a:pt x="7964644" y="0"/>
                  </a:lnTo>
                  <a:lnTo>
                    <a:pt x="7039115" y="3512957"/>
                  </a:lnTo>
                  <a:close/>
                </a:path>
              </a:pathLst>
            </a:custGeom>
            <a:blipFill>
              <a:blip r:embed="rId3"/>
              <a:stretch>
                <a:fillRect t="-35020" b="-35020"/>
              </a:stretch>
            </a:blipFill>
          </p:spPr>
          <p:txBody>
            <a:bodyPr/>
            <a:lstStyle/>
            <a:p>
              <a:endParaRPr lang="en-ZA"/>
            </a:p>
          </p:txBody>
        </p:sp>
      </p:grpSp>
      <p:sp>
        <p:nvSpPr>
          <p:cNvPr id="19" name="TextBox 19"/>
          <p:cNvSpPr txBox="1"/>
          <p:nvPr/>
        </p:nvSpPr>
        <p:spPr>
          <a:xfrm>
            <a:off x="991621" y="954525"/>
            <a:ext cx="3269904" cy="359073"/>
          </a:xfrm>
          <a:prstGeom prst="rect">
            <a:avLst/>
          </a:prstGeom>
        </p:spPr>
        <p:txBody>
          <a:bodyPr wrap="square" lIns="0" tIns="0" rIns="0" bIns="0" rtlCol="0" anchor="t">
            <a:spAutoFit/>
          </a:bodyPr>
          <a:lstStyle/>
          <a:p>
            <a:pPr algn="l">
              <a:lnSpc>
                <a:spcPts val="2800"/>
              </a:lnSpc>
              <a:spcBef>
                <a:spcPct val="0"/>
              </a:spcBef>
            </a:pPr>
            <a:r>
              <a:rPr lang="en-US" sz="2500" b="1" i="1" dirty="0">
                <a:solidFill>
                  <a:schemeClr val="bg1"/>
                </a:solidFill>
                <a:latin typeface="Poppins Bold Italics"/>
                <a:ea typeface="Poppins Bold Italics"/>
                <a:cs typeface="Poppins Bold Italics"/>
                <a:sym typeface="Poppins Bold Italics"/>
              </a:rPr>
              <a:t>MOTOR</a:t>
            </a:r>
            <a:r>
              <a:rPr lang="en-US" sz="2500" b="1" i="1" dirty="0">
                <a:solidFill>
                  <a:srgbClr val="FE4100"/>
                </a:solidFill>
                <a:latin typeface="Poppins Bold Italics"/>
                <a:ea typeface="Poppins Bold Italics"/>
                <a:cs typeface="Poppins Bold Italics"/>
                <a:sym typeface="Poppins Bold Italics"/>
              </a:rPr>
              <a:t> </a:t>
            </a:r>
            <a:r>
              <a:rPr lang="en-US" sz="2500" b="1" i="1" dirty="0">
                <a:solidFill>
                  <a:schemeClr val="bg1"/>
                </a:solidFill>
                <a:latin typeface="Poppins Bold Italics"/>
                <a:ea typeface="Poppins Bold Italics"/>
                <a:cs typeface="Poppins Bold Italics"/>
                <a:sym typeface="Poppins Bold Italics"/>
              </a:rPr>
              <a:t>CONNECT</a:t>
            </a:r>
          </a:p>
        </p:txBody>
      </p:sp>
      <p:sp>
        <p:nvSpPr>
          <p:cNvPr id="20" name="TextBox 20"/>
          <p:cNvSpPr txBox="1"/>
          <p:nvPr/>
        </p:nvSpPr>
        <p:spPr>
          <a:xfrm>
            <a:off x="14247352" y="8899558"/>
            <a:ext cx="3011948" cy="358775"/>
          </a:xfrm>
          <a:prstGeom prst="rect">
            <a:avLst/>
          </a:prstGeom>
        </p:spPr>
        <p:txBody>
          <a:bodyPr lIns="0" tIns="0" rIns="0" bIns="0" rtlCol="0" anchor="t">
            <a:spAutoFit/>
          </a:bodyPr>
          <a:lstStyle/>
          <a:p>
            <a:pPr algn="r">
              <a:lnSpc>
                <a:spcPts val="2799"/>
              </a:lnSpc>
              <a:spcBef>
                <a:spcPct val="0"/>
              </a:spcBef>
            </a:pPr>
            <a:r>
              <a:rPr lang="en-US" sz="1999">
                <a:solidFill>
                  <a:srgbClr val="F4F4F4"/>
                </a:solidFill>
                <a:latin typeface="Poppins"/>
                <a:ea typeface="Poppins"/>
                <a:cs typeface="Poppins"/>
                <a:sym typeface="Poppins"/>
              </a:rPr>
              <a:t>2025 Presentation</a:t>
            </a:r>
          </a:p>
        </p:txBody>
      </p:sp>
      <p:sp>
        <p:nvSpPr>
          <p:cNvPr id="21" name="TextBox 21"/>
          <p:cNvSpPr txBox="1"/>
          <p:nvPr/>
        </p:nvSpPr>
        <p:spPr>
          <a:xfrm>
            <a:off x="1688364" y="5830054"/>
            <a:ext cx="9192932" cy="982257"/>
          </a:xfrm>
          <a:prstGeom prst="rect">
            <a:avLst/>
          </a:prstGeom>
        </p:spPr>
        <p:txBody>
          <a:bodyPr lIns="0" tIns="0" rIns="0" bIns="0" rtlCol="0" anchor="t">
            <a:spAutoFit/>
          </a:bodyPr>
          <a:lstStyle/>
          <a:p>
            <a:pPr algn="l">
              <a:lnSpc>
                <a:spcPts val="7629"/>
              </a:lnSpc>
            </a:pPr>
            <a:r>
              <a:rPr lang="en-US" sz="6999" b="1" i="1" dirty="0">
                <a:solidFill>
                  <a:schemeClr val="bg1"/>
                </a:solidFill>
                <a:latin typeface="Poppins Bold Italics"/>
                <a:ea typeface="Poppins Bold Italics"/>
                <a:cs typeface="Poppins Bold Italics"/>
                <a:sym typeface="Poppins Bold Italics"/>
              </a:rPr>
              <a:t>LATEST</a:t>
            </a:r>
            <a:r>
              <a:rPr lang="en-US" sz="6999" b="1" i="1" dirty="0">
                <a:solidFill>
                  <a:srgbClr val="FE4100"/>
                </a:solidFill>
                <a:latin typeface="Poppins Bold Italics"/>
                <a:ea typeface="Poppins Bold Italics"/>
                <a:cs typeface="Poppins Bold Italics"/>
                <a:sym typeface="Poppins Bold Italics"/>
              </a:rPr>
              <a:t> </a:t>
            </a:r>
            <a:r>
              <a:rPr lang="en-US" sz="6999" b="1" i="1" dirty="0">
                <a:solidFill>
                  <a:schemeClr val="bg1"/>
                </a:solidFill>
                <a:latin typeface="Poppins Bold Italics"/>
                <a:ea typeface="Poppins Bold Italics"/>
                <a:cs typeface="Poppins Bold Italics"/>
                <a:sym typeface="Poppins Bold Italics"/>
              </a:rPr>
              <a:t>PORTFOLIO</a:t>
            </a:r>
          </a:p>
        </p:txBody>
      </p:sp>
      <p:sp>
        <p:nvSpPr>
          <p:cNvPr id="22" name="TextBox 22"/>
          <p:cNvSpPr txBox="1"/>
          <p:nvPr/>
        </p:nvSpPr>
        <p:spPr>
          <a:xfrm>
            <a:off x="1688364" y="6908985"/>
            <a:ext cx="13094436" cy="1500411"/>
          </a:xfrm>
          <a:prstGeom prst="rect">
            <a:avLst/>
          </a:prstGeom>
        </p:spPr>
        <p:txBody>
          <a:bodyPr wrap="square" lIns="0" tIns="0" rIns="0" bIns="0" rtlCol="0" anchor="t">
            <a:spAutoFit/>
          </a:bodyPr>
          <a:lstStyle/>
          <a:p>
            <a:pPr algn="just">
              <a:lnSpc>
                <a:spcPts val="4029"/>
              </a:lnSpc>
            </a:pPr>
            <a:r>
              <a:rPr lang="en-US" sz="2500" dirty="0">
                <a:solidFill>
                  <a:srgbClr val="F4F4F4"/>
                </a:solidFill>
                <a:latin typeface="Poppins"/>
                <a:ea typeface="Poppins"/>
                <a:cs typeface="Poppins"/>
                <a:sym typeface="Poppins"/>
              </a:rPr>
              <a:t>Explore our extensive fleet of new cars, featuring the latest models from top brands. Whether you're seeking a sleek sedan, a rugged SUV, or a fuel-efficient hybrid, we have the perfect vehicle to match your lifestyle.</a:t>
            </a:r>
          </a:p>
        </p:txBody>
      </p:sp>
      <p:sp>
        <p:nvSpPr>
          <p:cNvPr id="24" name="Freeform 24"/>
          <p:cNvSpPr/>
          <p:nvPr/>
        </p:nvSpPr>
        <p:spPr>
          <a:xfrm>
            <a:off x="16459200" y="38101"/>
            <a:ext cx="1737672" cy="1284726"/>
          </a:xfrm>
          <a:custGeom>
            <a:avLst/>
            <a:gdLst/>
            <a:ahLst/>
            <a:cxnLst/>
            <a:rect l="l" t="t" r="r" b="b"/>
            <a:pathLst>
              <a:path w="2036819" h="1562795">
                <a:moveTo>
                  <a:pt x="0" y="0"/>
                </a:moveTo>
                <a:lnTo>
                  <a:pt x="2036818" y="0"/>
                </a:lnTo>
                <a:lnTo>
                  <a:pt x="2036818" y="1562795"/>
                </a:lnTo>
                <a:lnTo>
                  <a:pt x="0" y="156279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ZA"/>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312</TotalTime>
  <Words>914</Words>
  <Application>Microsoft Office PowerPoint</Application>
  <PresentationFormat>Custom</PresentationFormat>
  <Paragraphs>85</Paragraphs>
  <Slides>12</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12</vt:i4>
      </vt:variant>
    </vt:vector>
  </HeadingPairs>
  <TitlesOfParts>
    <vt:vector size="20" baseType="lpstr">
      <vt:lpstr>Poppins Bold Italics</vt:lpstr>
      <vt:lpstr>Arial</vt:lpstr>
      <vt:lpstr>Poppins Bold</vt:lpstr>
      <vt:lpstr>Calibri</vt:lpstr>
      <vt:lpstr>Aptos</vt:lpstr>
      <vt:lpstr>Poppins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Orange and Black Modern Car Dealer Presentation</dc:title>
  <dc:creator>Tshepiso Moloi</dc:creator>
  <cp:lastModifiedBy>Tshepiso Moloi</cp:lastModifiedBy>
  <cp:revision>2</cp:revision>
  <dcterms:created xsi:type="dcterms:W3CDTF">2006-08-16T00:00:00Z</dcterms:created>
  <dcterms:modified xsi:type="dcterms:W3CDTF">2025-01-20T04:47:44Z</dcterms:modified>
  <dc:identifier>DAGcLty12xk</dc:identifier>
</cp:coreProperties>
</file>

<file path=docProps/thumbnail.jpeg>
</file>